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882"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0AB5D1-CC20-438C-8FA3-731A1F2AD828}" type="doc">
      <dgm:prSet loTypeId="urn:microsoft.com/office/officeart/2005/8/layout/default#1" loCatId="list" qsTypeId="urn:microsoft.com/office/officeart/2005/8/quickstyle/simple1" qsCatId="simple" csTypeId="urn:microsoft.com/office/officeart/2005/8/colors/accent1_2" csCatId="accent1" phldr="0"/>
      <dgm:spPr/>
      <dgm:t>
        <a:bodyPr/>
        <a:lstStyle/>
        <a:p>
          <a:endParaRPr lang="en-US"/>
        </a:p>
      </dgm:t>
    </dgm:pt>
    <dgm:pt modelId="{3F7B5C55-E1EB-42ED-85F4-4D78C2B35699}">
      <dgm:prSet phldrT="[Text]" phldr="1"/>
      <dgm:spPr/>
      <dgm:t>
        <a:bodyPr/>
        <a:lstStyle/>
        <a:p>
          <a:endParaRPr lang="en-US"/>
        </a:p>
      </dgm:t>
    </dgm:pt>
    <dgm:pt modelId="{8D8AAC3F-02A6-4302-91CB-D5879272751E}" type="parTrans" cxnId="{CF3207BD-AC4E-44B6-8B57-D76477EBC8F2}">
      <dgm:prSet/>
      <dgm:spPr/>
      <dgm:t>
        <a:bodyPr/>
        <a:lstStyle/>
        <a:p>
          <a:endParaRPr lang="en-US"/>
        </a:p>
      </dgm:t>
    </dgm:pt>
    <dgm:pt modelId="{81BFAE90-2D40-4B4F-A89B-1C62808C5C44}" type="sibTrans" cxnId="{CF3207BD-AC4E-44B6-8B57-D76477EBC8F2}">
      <dgm:prSet/>
      <dgm:spPr/>
      <dgm:t>
        <a:bodyPr/>
        <a:lstStyle/>
        <a:p>
          <a:endParaRPr lang="en-US"/>
        </a:p>
      </dgm:t>
    </dgm:pt>
    <dgm:pt modelId="{A75569DA-D114-4385-8944-918E5026A428}">
      <dgm:prSet phldrT="[Text]" phldr="1"/>
      <dgm:spPr/>
      <dgm:t>
        <a:bodyPr/>
        <a:lstStyle/>
        <a:p>
          <a:endParaRPr lang="en-US"/>
        </a:p>
      </dgm:t>
    </dgm:pt>
    <dgm:pt modelId="{4574336E-6846-48BD-B1EB-4EA24CE600AC}" type="parTrans" cxnId="{9AF3FFDB-FACF-43E3-8101-98373FC1F068}">
      <dgm:prSet/>
      <dgm:spPr/>
      <dgm:t>
        <a:bodyPr/>
        <a:lstStyle/>
        <a:p>
          <a:endParaRPr lang="en-US"/>
        </a:p>
      </dgm:t>
    </dgm:pt>
    <dgm:pt modelId="{82BBE48A-056B-4069-9B1C-1181BA37F4C5}" type="sibTrans" cxnId="{9AF3FFDB-FACF-43E3-8101-98373FC1F068}">
      <dgm:prSet/>
      <dgm:spPr/>
      <dgm:t>
        <a:bodyPr/>
        <a:lstStyle/>
        <a:p>
          <a:endParaRPr lang="en-US"/>
        </a:p>
      </dgm:t>
    </dgm:pt>
    <dgm:pt modelId="{3C22DFD1-FDB9-4F33-AD30-FDB5FEA02E70}">
      <dgm:prSet phldrT="[Text]" phldr="1"/>
      <dgm:spPr/>
      <dgm:t>
        <a:bodyPr/>
        <a:lstStyle/>
        <a:p>
          <a:endParaRPr lang="en-US"/>
        </a:p>
      </dgm:t>
    </dgm:pt>
    <dgm:pt modelId="{20B90F2E-8EF9-4EF5-A44D-51C0FAD8F215}" type="parTrans" cxnId="{CE1764A9-B252-4EDF-BCFE-EEEF6F4A4A0A}">
      <dgm:prSet/>
      <dgm:spPr/>
      <dgm:t>
        <a:bodyPr/>
        <a:lstStyle/>
        <a:p>
          <a:endParaRPr lang="en-US"/>
        </a:p>
      </dgm:t>
    </dgm:pt>
    <dgm:pt modelId="{2A983E18-8FEA-4EB3-8A0E-D4D7426A655B}" type="sibTrans" cxnId="{CE1764A9-B252-4EDF-BCFE-EEEF6F4A4A0A}">
      <dgm:prSet/>
      <dgm:spPr/>
      <dgm:t>
        <a:bodyPr/>
        <a:lstStyle/>
        <a:p>
          <a:endParaRPr lang="en-US"/>
        </a:p>
      </dgm:t>
    </dgm:pt>
    <dgm:pt modelId="{B58926A5-DE3C-461D-9A26-983B0343D2E3}">
      <dgm:prSet phldrT="[Text]" phldr="1"/>
      <dgm:spPr/>
      <dgm:t>
        <a:bodyPr/>
        <a:lstStyle/>
        <a:p>
          <a:endParaRPr lang="en-US"/>
        </a:p>
      </dgm:t>
    </dgm:pt>
    <dgm:pt modelId="{97D4E915-FDAF-40B1-8C32-EB2862D18ECB}" type="parTrans" cxnId="{374EA3B1-6B66-463D-AFFA-62B9EAF41DEF}">
      <dgm:prSet/>
      <dgm:spPr/>
      <dgm:t>
        <a:bodyPr/>
        <a:lstStyle/>
        <a:p>
          <a:endParaRPr lang="en-US"/>
        </a:p>
      </dgm:t>
    </dgm:pt>
    <dgm:pt modelId="{72DF71E6-C357-49B0-B5A9-215E5A5E8AAD}" type="sibTrans" cxnId="{374EA3B1-6B66-463D-AFFA-62B9EAF41DEF}">
      <dgm:prSet/>
      <dgm:spPr/>
      <dgm:t>
        <a:bodyPr/>
        <a:lstStyle/>
        <a:p>
          <a:endParaRPr lang="en-US"/>
        </a:p>
      </dgm:t>
    </dgm:pt>
    <dgm:pt modelId="{70FFA18C-A5DD-450C-89F3-04AE0A0EDDF0}">
      <dgm:prSet phldrT="[Text]" phldr="1"/>
      <dgm:spPr/>
      <dgm:t>
        <a:bodyPr/>
        <a:lstStyle/>
        <a:p>
          <a:endParaRPr lang="en-US"/>
        </a:p>
      </dgm:t>
    </dgm:pt>
    <dgm:pt modelId="{54960552-747E-4871-BF94-3463DED3E00A}" type="parTrans" cxnId="{BA9765A3-245A-4497-BBAD-1CA9C63C49B2}">
      <dgm:prSet/>
      <dgm:spPr/>
      <dgm:t>
        <a:bodyPr/>
        <a:lstStyle/>
        <a:p>
          <a:endParaRPr lang="en-US"/>
        </a:p>
      </dgm:t>
    </dgm:pt>
    <dgm:pt modelId="{46C6CCDD-5DDA-403D-8EEC-2D40E5C4D747}" type="sibTrans" cxnId="{BA9765A3-245A-4497-BBAD-1CA9C63C49B2}">
      <dgm:prSet/>
      <dgm:spPr/>
      <dgm:t>
        <a:bodyPr/>
        <a:lstStyle/>
        <a:p>
          <a:endParaRPr lang="en-US"/>
        </a:p>
      </dgm:t>
    </dgm:pt>
    <dgm:pt modelId="{F9543EC3-DFD0-4CCA-A2E0-1A365397FD15}" type="pres">
      <dgm:prSet presAssocID="{E40AB5D1-CC20-438C-8FA3-731A1F2AD828}" presName="diagram" presStyleCnt="0">
        <dgm:presLayoutVars>
          <dgm:dir/>
          <dgm:resizeHandles val="exact"/>
        </dgm:presLayoutVars>
      </dgm:prSet>
      <dgm:spPr/>
      <dgm:t>
        <a:bodyPr/>
        <a:lstStyle/>
        <a:p>
          <a:endParaRPr lang="en-US"/>
        </a:p>
      </dgm:t>
    </dgm:pt>
    <dgm:pt modelId="{1840E265-799E-438E-8880-CF994AB1DDF8}" type="pres">
      <dgm:prSet presAssocID="{3F7B5C55-E1EB-42ED-85F4-4D78C2B35699}" presName="node" presStyleLbl="node1" presStyleIdx="0" presStyleCnt="5" custLinFactY="-105873" custLinFactNeighborX="76317" custLinFactNeighborY="-200000">
        <dgm:presLayoutVars>
          <dgm:bulletEnabled val="1"/>
        </dgm:presLayoutVars>
      </dgm:prSet>
      <dgm:spPr/>
      <dgm:t>
        <a:bodyPr/>
        <a:lstStyle/>
        <a:p>
          <a:endParaRPr lang="en-US"/>
        </a:p>
      </dgm:t>
    </dgm:pt>
    <dgm:pt modelId="{E520E345-6899-44F2-A40A-243CF7784C33}" type="pres">
      <dgm:prSet presAssocID="{81BFAE90-2D40-4B4F-A89B-1C62808C5C44}" presName="sibTrans" presStyleCnt="0"/>
      <dgm:spPr/>
    </dgm:pt>
    <dgm:pt modelId="{8388C06E-0983-4AEF-A109-75686AA2D693}" type="pres">
      <dgm:prSet presAssocID="{A75569DA-D114-4385-8944-918E5026A428}" presName="node" presStyleLbl="node1" presStyleIdx="1" presStyleCnt="5">
        <dgm:presLayoutVars>
          <dgm:bulletEnabled val="1"/>
        </dgm:presLayoutVars>
      </dgm:prSet>
      <dgm:spPr/>
      <dgm:t>
        <a:bodyPr/>
        <a:lstStyle/>
        <a:p>
          <a:endParaRPr lang="en-US"/>
        </a:p>
      </dgm:t>
    </dgm:pt>
    <dgm:pt modelId="{BCDE8910-5FFF-4E3B-A339-C2D6274525B2}" type="pres">
      <dgm:prSet presAssocID="{82BBE48A-056B-4069-9B1C-1181BA37F4C5}" presName="sibTrans" presStyleCnt="0"/>
      <dgm:spPr/>
    </dgm:pt>
    <dgm:pt modelId="{4B3EBEB7-1C7C-447A-962B-5D77127FC0F3}" type="pres">
      <dgm:prSet presAssocID="{3C22DFD1-FDB9-4F33-AD30-FDB5FEA02E70}" presName="node" presStyleLbl="node1" presStyleIdx="2" presStyleCnt="5">
        <dgm:presLayoutVars>
          <dgm:bulletEnabled val="1"/>
        </dgm:presLayoutVars>
      </dgm:prSet>
      <dgm:spPr/>
      <dgm:t>
        <a:bodyPr/>
        <a:lstStyle/>
        <a:p>
          <a:endParaRPr lang="en-US"/>
        </a:p>
      </dgm:t>
    </dgm:pt>
    <dgm:pt modelId="{F8338C24-FAFA-4F8C-BC18-5A0548B55F40}" type="pres">
      <dgm:prSet presAssocID="{2A983E18-8FEA-4EB3-8A0E-D4D7426A655B}" presName="sibTrans" presStyleCnt="0"/>
      <dgm:spPr/>
    </dgm:pt>
    <dgm:pt modelId="{83E77695-4036-4C12-80F5-F59FD135A1DA}" type="pres">
      <dgm:prSet presAssocID="{B58926A5-DE3C-461D-9A26-983B0343D2E3}" presName="node" presStyleLbl="node1" presStyleIdx="3" presStyleCnt="5">
        <dgm:presLayoutVars>
          <dgm:bulletEnabled val="1"/>
        </dgm:presLayoutVars>
      </dgm:prSet>
      <dgm:spPr/>
      <dgm:t>
        <a:bodyPr/>
        <a:lstStyle/>
        <a:p>
          <a:endParaRPr lang="en-US"/>
        </a:p>
      </dgm:t>
    </dgm:pt>
    <dgm:pt modelId="{E41DF193-1D9A-48DD-9F3F-73454448950C}" type="pres">
      <dgm:prSet presAssocID="{72DF71E6-C357-49B0-B5A9-215E5A5E8AAD}" presName="sibTrans" presStyleCnt="0"/>
      <dgm:spPr/>
    </dgm:pt>
    <dgm:pt modelId="{8B93BD28-8C9B-4D0B-9212-90D4498291C5}" type="pres">
      <dgm:prSet presAssocID="{70FFA18C-A5DD-450C-89F3-04AE0A0EDDF0}" presName="node" presStyleLbl="node1" presStyleIdx="4" presStyleCnt="5">
        <dgm:presLayoutVars>
          <dgm:bulletEnabled val="1"/>
        </dgm:presLayoutVars>
      </dgm:prSet>
      <dgm:spPr/>
      <dgm:t>
        <a:bodyPr/>
        <a:lstStyle/>
        <a:p>
          <a:endParaRPr lang="en-US"/>
        </a:p>
      </dgm:t>
    </dgm:pt>
  </dgm:ptLst>
  <dgm:cxnLst>
    <dgm:cxn modelId="{90BAAB1B-A30E-415E-B45B-FF27EECC287E}" type="presOf" srcId="{A75569DA-D114-4385-8944-918E5026A428}" destId="{8388C06E-0983-4AEF-A109-75686AA2D693}" srcOrd="0" destOrd="0" presId="urn:microsoft.com/office/officeart/2005/8/layout/default#1"/>
    <dgm:cxn modelId="{1238749C-3F40-4CBF-A9AE-E32CF4AE0B7E}" type="presOf" srcId="{3C22DFD1-FDB9-4F33-AD30-FDB5FEA02E70}" destId="{4B3EBEB7-1C7C-447A-962B-5D77127FC0F3}" srcOrd="0" destOrd="0" presId="urn:microsoft.com/office/officeart/2005/8/layout/default#1"/>
    <dgm:cxn modelId="{78DF9AA9-748D-4441-822B-53C69235CE53}" type="presOf" srcId="{70FFA18C-A5DD-450C-89F3-04AE0A0EDDF0}" destId="{8B93BD28-8C9B-4D0B-9212-90D4498291C5}" srcOrd="0" destOrd="0" presId="urn:microsoft.com/office/officeart/2005/8/layout/default#1"/>
    <dgm:cxn modelId="{BA9765A3-245A-4497-BBAD-1CA9C63C49B2}" srcId="{E40AB5D1-CC20-438C-8FA3-731A1F2AD828}" destId="{70FFA18C-A5DD-450C-89F3-04AE0A0EDDF0}" srcOrd="4" destOrd="0" parTransId="{54960552-747E-4871-BF94-3463DED3E00A}" sibTransId="{46C6CCDD-5DDA-403D-8EEC-2D40E5C4D747}"/>
    <dgm:cxn modelId="{15B8E951-C796-4463-A56D-75730886C00F}" type="presOf" srcId="{3F7B5C55-E1EB-42ED-85F4-4D78C2B35699}" destId="{1840E265-799E-438E-8880-CF994AB1DDF8}" srcOrd="0" destOrd="0" presId="urn:microsoft.com/office/officeart/2005/8/layout/default#1"/>
    <dgm:cxn modelId="{374EA3B1-6B66-463D-AFFA-62B9EAF41DEF}" srcId="{E40AB5D1-CC20-438C-8FA3-731A1F2AD828}" destId="{B58926A5-DE3C-461D-9A26-983B0343D2E3}" srcOrd="3" destOrd="0" parTransId="{97D4E915-FDAF-40B1-8C32-EB2862D18ECB}" sibTransId="{72DF71E6-C357-49B0-B5A9-215E5A5E8AAD}"/>
    <dgm:cxn modelId="{CF3207BD-AC4E-44B6-8B57-D76477EBC8F2}" srcId="{E40AB5D1-CC20-438C-8FA3-731A1F2AD828}" destId="{3F7B5C55-E1EB-42ED-85F4-4D78C2B35699}" srcOrd="0" destOrd="0" parTransId="{8D8AAC3F-02A6-4302-91CB-D5879272751E}" sibTransId="{81BFAE90-2D40-4B4F-A89B-1C62808C5C44}"/>
    <dgm:cxn modelId="{1AB08C3E-5832-4957-A834-4EA09E7AC68B}" type="presOf" srcId="{B58926A5-DE3C-461D-9A26-983B0343D2E3}" destId="{83E77695-4036-4C12-80F5-F59FD135A1DA}" srcOrd="0" destOrd="0" presId="urn:microsoft.com/office/officeart/2005/8/layout/default#1"/>
    <dgm:cxn modelId="{CE1764A9-B252-4EDF-BCFE-EEEF6F4A4A0A}" srcId="{E40AB5D1-CC20-438C-8FA3-731A1F2AD828}" destId="{3C22DFD1-FDB9-4F33-AD30-FDB5FEA02E70}" srcOrd="2" destOrd="0" parTransId="{20B90F2E-8EF9-4EF5-A44D-51C0FAD8F215}" sibTransId="{2A983E18-8FEA-4EB3-8A0E-D4D7426A655B}"/>
    <dgm:cxn modelId="{A50325A8-3BF0-46F1-AA12-795910FE70B1}" type="presOf" srcId="{E40AB5D1-CC20-438C-8FA3-731A1F2AD828}" destId="{F9543EC3-DFD0-4CCA-A2E0-1A365397FD15}" srcOrd="0" destOrd="0" presId="urn:microsoft.com/office/officeart/2005/8/layout/default#1"/>
    <dgm:cxn modelId="{9AF3FFDB-FACF-43E3-8101-98373FC1F068}" srcId="{E40AB5D1-CC20-438C-8FA3-731A1F2AD828}" destId="{A75569DA-D114-4385-8944-918E5026A428}" srcOrd="1" destOrd="0" parTransId="{4574336E-6846-48BD-B1EB-4EA24CE600AC}" sibTransId="{82BBE48A-056B-4069-9B1C-1181BA37F4C5}"/>
    <dgm:cxn modelId="{99295051-5053-40A7-8CFB-97DAF9CA6A72}" type="presParOf" srcId="{F9543EC3-DFD0-4CCA-A2E0-1A365397FD15}" destId="{1840E265-799E-438E-8880-CF994AB1DDF8}" srcOrd="0" destOrd="0" presId="urn:microsoft.com/office/officeart/2005/8/layout/default#1"/>
    <dgm:cxn modelId="{F38D65A7-2ED4-4E30-9F6A-A3DCD60B417A}" type="presParOf" srcId="{F9543EC3-DFD0-4CCA-A2E0-1A365397FD15}" destId="{E520E345-6899-44F2-A40A-243CF7784C33}" srcOrd="1" destOrd="0" presId="urn:microsoft.com/office/officeart/2005/8/layout/default#1"/>
    <dgm:cxn modelId="{0D945E15-F1F8-4B41-9C7B-C2FD9C80C6E6}" type="presParOf" srcId="{F9543EC3-DFD0-4CCA-A2E0-1A365397FD15}" destId="{8388C06E-0983-4AEF-A109-75686AA2D693}" srcOrd="2" destOrd="0" presId="urn:microsoft.com/office/officeart/2005/8/layout/default#1"/>
    <dgm:cxn modelId="{9CC5EC46-FC9D-4B9A-BD31-AD455F035C09}" type="presParOf" srcId="{F9543EC3-DFD0-4CCA-A2E0-1A365397FD15}" destId="{BCDE8910-5FFF-4E3B-A339-C2D6274525B2}" srcOrd="3" destOrd="0" presId="urn:microsoft.com/office/officeart/2005/8/layout/default#1"/>
    <dgm:cxn modelId="{DB2C22AA-B0F7-4D9F-8B71-FF15E91E82C8}" type="presParOf" srcId="{F9543EC3-DFD0-4CCA-A2E0-1A365397FD15}" destId="{4B3EBEB7-1C7C-447A-962B-5D77127FC0F3}" srcOrd="4" destOrd="0" presId="urn:microsoft.com/office/officeart/2005/8/layout/default#1"/>
    <dgm:cxn modelId="{0D16CC05-D91F-41A5-82C2-F7172166C31D}" type="presParOf" srcId="{F9543EC3-DFD0-4CCA-A2E0-1A365397FD15}" destId="{F8338C24-FAFA-4F8C-BC18-5A0548B55F40}" srcOrd="5" destOrd="0" presId="urn:microsoft.com/office/officeart/2005/8/layout/default#1"/>
    <dgm:cxn modelId="{09760FC4-1662-4799-B1AA-B1271C2920C4}" type="presParOf" srcId="{F9543EC3-DFD0-4CCA-A2E0-1A365397FD15}" destId="{83E77695-4036-4C12-80F5-F59FD135A1DA}" srcOrd="6" destOrd="0" presId="urn:microsoft.com/office/officeart/2005/8/layout/default#1"/>
    <dgm:cxn modelId="{C0486795-414C-4752-98BC-6815CF41B302}" type="presParOf" srcId="{F9543EC3-DFD0-4CCA-A2E0-1A365397FD15}" destId="{E41DF193-1D9A-48DD-9F3F-73454448950C}" srcOrd="7" destOrd="0" presId="urn:microsoft.com/office/officeart/2005/8/layout/default#1"/>
    <dgm:cxn modelId="{42844543-92B9-42AA-ADCA-2945DACF265F}" type="presParOf" srcId="{F9543EC3-DFD0-4CCA-A2E0-1A365397FD15}" destId="{8B93BD28-8C9B-4D0B-9212-90D4498291C5}" srcOrd="8"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226083-6378-4362-9084-1F06434A496D}" type="datetimeFigureOut">
              <a:rPr lang="en-US" smtClean="0"/>
              <a:t>10/9/2014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77D612-98C0-451A-AB1F-CBAC0903051D}" type="slidenum">
              <a:rPr lang="en-US" smtClean="0"/>
              <a:t>‹#›</a:t>
            </a:fld>
            <a:endParaRPr lang="en-US"/>
          </a:p>
        </p:txBody>
      </p:sp>
    </p:spTree>
    <p:extLst>
      <p:ext uri="{BB962C8B-B14F-4D97-AF65-F5344CB8AC3E}">
        <p14:creationId xmlns:p14="http://schemas.microsoft.com/office/powerpoint/2010/main" val="1551817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fld id="{342091D8-FF95-4DFB-B072-A23788E505A5}" type="slidenum">
              <a:rPr lang="en-US" altLang="en-US">
                <a:latin typeface="Arial" charset="0"/>
                <a:cs typeface="Arial" charset="0"/>
              </a:rPr>
              <a:pPr eaLnBrk="1" hangingPunct="1"/>
              <a:t>2</a:t>
            </a:fld>
            <a:endParaRPr lang="en-US" altLang="en-US">
              <a:latin typeface="Arial" charset="0"/>
              <a:cs typeface="Arial" charset="0"/>
            </a:endParaRPr>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smtClean="0">
                <a:latin typeface="Arial" charset="0"/>
                <a:ea typeface="ＭＳ Ｐゴシック" pitchFamily="34" charset="-128"/>
                <a:cs typeface="Arial" charset="0"/>
              </a:rPr>
              <a:t>Image </a:t>
            </a:r>
            <a:r>
              <a:rPr lang="ru-RU" altLang="en-US" b="1" smtClean="0">
                <a:latin typeface="Arial" charset="0"/>
                <a:ea typeface="ＭＳ Ｐゴシック" pitchFamily="34" charset="-128"/>
                <a:cs typeface="Arial" charset="0"/>
              </a:rPr>
              <a:t>6.13</a:t>
            </a:r>
            <a:r>
              <a:rPr lang="en-US" altLang="en-US" b="1" smtClean="0">
                <a:latin typeface="Arial" charset="0"/>
                <a:ea typeface="ＭＳ Ｐゴシック" pitchFamily="34" charset="-128"/>
                <a:cs typeface="Arial" charset="0"/>
              </a:rPr>
              <a:t>:</a:t>
            </a:r>
            <a:r>
              <a:rPr lang="ru-RU" altLang="en-US" b="1" smtClean="0">
                <a:latin typeface="Arial" charset="0"/>
                <a:ea typeface="ＭＳ Ｐゴシック" pitchFamily="34" charset="-128"/>
                <a:cs typeface="Arial" charset="0"/>
              </a:rPr>
              <a:t> Electoral Map 1796</a:t>
            </a:r>
          </a:p>
          <a:p>
            <a:pPr eaLnBrk="1" hangingPunct="1">
              <a:spcBef>
                <a:spcPct val="0"/>
              </a:spcBef>
            </a:pPr>
            <a:r>
              <a:rPr lang="ru-RU" altLang="en-US" smtClean="0">
                <a:latin typeface="Arial" charset="0"/>
                <a:ea typeface="ＭＳ Ｐゴシック" pitchFamily="34" charset="-128"/>
                <a:cs typeface="Arial" charset="0"/>
              </a:rPr>
              <a:t>This map of the electoral votes in the presidential election of 1796 shows the regional basis of American politics at that time. The strength of Thomas</a:t>
            </a:r>
            <a:r>
              <a:rPr lang="en-US" altLang="en-US" smtClean="0">
                <a:latin typeface="Arial" charset="0"/>
                <a:ea typeface="ＭＳ Ｐゴシック" pitchFamily="34" charset="-128"/>
                <a:cs typeface="Arial" charset="0"/>
              </a:rPr>
              <a:t> </a:t>
            </a:r>
            <a:r>
              <a:rPr lang="ru-RU" altLang="en-US" smtClean="0">
                <a:latin typeface="Arial" charset="0"/>
                <a:ea typeface="ＭＳ Ｐゴシック" pitchFamily="34" charset="-128"/>
                <a:cs typeface="Arial" charset="0"/>
              </a:rPr>
              <a:t>Jefferson, the Republican candidate, was concentrated in the South and Pennsylvania. John Adams, the Federalist candidate, was strongest in New</a:t>
            </a:r>
            <a:r>
              <a:rPr lang="en-US" altLang="en-US" smtClean="0">
                <a:latin typeface="Arial" charset="0"/>
                <a:ea typeface="ＭＳ Ｐゴシック" pitchFamily="34" charset="-128"/>
                <a:cs typeface="Arial" charset="0"/>
              </a:rPr>
              <a:t> </a:t>
            </a:r>
            <a:r>
              <a:rPr lang="ru-RU" altLang="en-US" smtClean="0">
                <a:latin typeface="Arial" charset="0"/>
                <a:ea typeface="ＭＳ Ｐゴシック" pitchFamily="34" charset="-128"/>
                <a:cs typeface="Arial" charset="0"/>
              </a:rPr>
              <a:t>England, New York, New Jersey, and Delaware.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latin typeface="Arial" charset="0"/>
              <a:ea typeface="ＭＳ Ｐゴシック" pitchFamily="34" charset="-128"/>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latin typeface="Arial" charset="0"/>
              <a:ea typeface="ＭＳ Ｐゴシック" pitchFamily="34" charset="-128"/>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latin typeface="Arial" charset="0"/>
              <a:ea typeface="ＭＳ Ｐゴシック" pitchFamily="34" charset="-128"/>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latin typeface="Arial" charset="0"/>
              <a:ea typeface="ＭＳ Ｐゴシック" pitchFamily="34" charset="-128"/>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fld id="{9B29CA7B-F363-4861-8CFC-C43A966DF61B}" type="slidenum">
              <a:rPr lang="en-US" altLang="en-US">
                <a:latin typeface="Arial" charset="0"/>
                <a:cs typeface="Arial" charset="0"/>
              </a:rPr>
              <a:pPr eaLnBrk="1" hangingPunct="1"/>
              <a:t>8</a:t>
            </a:fld>
            <a:endParaRPr lang="en-US" altLang="en-US">
              <a:latin typeface="Arial" charset="0"/>
              <a:cs typeface="Arial" charset="0"/>
            </a:endParaRPr>
          </a:p>
        </p:txBody>
      </p:sp>
      <p:sp>
        <p:nvSpPr>
          <p:cNvPr id="1116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smtClean="0">
                <a:latin typeface="Arial" charset="0"/>
                <a:ea typeface="ＭＳ Ｐゴシック" pitchFamily="34" charset="-128"/>
                <a:cs typeface="Arial" charset="0"/>
              </a:rPr>
              <a:t>Image </a:t>
            </a:r>
            <a:r>
              <a:rPr lang="ru-RU" altLang="en-US" b="1" smtClean="0">
                <a:latin typeface="Arial" charset="0"/>
                <a:ea typeface="ＭＳ Ｐゴシック" pitchFamily="34" charset="-128"/>
                <a:cs typeface="Arial" charset="0"/>
              </a:rPr>
              <a:t>6.16</a:t>
            </a:r>
            <a:r>
              <a:rPr lang="en-US" altLang="en-US" b="1" smtClean="0">
                <a:latin typeface="Arial" charset="0"/>
                <a:ea typeface="ＭＳ Ｐゴシック" pitchFamily="34" charset="-128"/>
                <a:cs typeface="Arial" charset="0"/>
              </a:rPr>
              <a:t>:</a:t>
            </a:r>
            <a:r>
              <a:rPr lang="ru-RU" altLang="en-US" b="1" smtClean="0">
                <a:latin typeface="Arial" charset="0"/>
                <a:ea typeface="ＭＳ Ｐゴシック" pitchFamily="34" charset="-128"/>
                <a:cs typeface="Arial" charset="0"/>
              </a:rPr>
              <a:t> Anti-Jefferson Political</a:t>
            </a:r>
            <a:r>
              <a:rPr lang="en-US" altLang="en-US" b="1" smtClean="0">
                <a:latin typeface="Arial" charset="0"/>
                <a:ea typeface="ＭＳ Ｐゴシック" pitchFamily="34" charset="-128"/>
                <a:cs typeface="Arial" charset="0"/>
              </a:rPr>
              <a:t> </a:t>
            </a:r>
            <a:r>
              <a:rPr lang="ru-RU" altLang="en-US" b="1" smtClean="0">
                <a:latin typeface="Arial" charset="0"/>
                <a:ea typeface="ＭＳ Ｐゴシック" pitchFamily="34" charset="-128"/>
                <a:cs typeface="Arial" charset="0"/>
              </a:rPr>
              <a:t>Cartoon</a:t>
            </a:r>
          </a:p>
          <a:p>
            <a:pPr eaLnBrk="1" hangingPunct="1">
              <a:spcBef>
                <a:spcPct val="0"/>
              </a:spcBef>
            </a:pPr>
            <a:r>
              <a:rPr lang="ru-RU" altLang="en-US" smtClean="0">
                <a:latin typeface="Arial" charset="0"/>
                <a:ea typeface="ＭＳ Ｐゴシック" pitchFamily="34" charset="-128"/>
                <a:cs typeface="Arial" charset="0"/>
              </a:rPr>
              <a:t>Jefferson’s opponents</a:t>
            </a:r>
            <a:r>
              <a:rPr lang="en-US" altLang="en-US" smtClean="0">
                <a:latin typeface="Arial" charset="0"/>
                <a:ea typeface="ＭＳ Ｐゴシック" pitchFamily="34" charset="-128"/>
                <a:cs typeface="Arial" charset="0"/>
              </a:rPr>
              <a:t> </a:t>
            </a:r>
            <a:r>
              <a:rPr lang="ru-RU" altLang="en-US" smtClean="0">
                <a:latin typeface="Arial" charset="0"/>
                <a:ea typeface="ＭＳ Ｐゴシック" pitchFamily="34" charset="-128"/>
                <a:cs typeface="Arial" charset="0"/>
              </a:rPr>
              <a:t>portrayed him</a:t>
            </a:r>
            <a:r>
              <a:rPr lang="en-US" altLang="en-US" smtClean="0">
                <a:latin typeface="Arial" charset="0"/>
                <a:ea typeface="ＭＳ Ｐゴシック" pitchFamily="34" charset="-128"/>
                <a:cs typeface="Arial" charset="0"/>
              </a:rPr>
              <a:t> </a:t>
            </a:r>
            <a:r>
              <a:rPr lang="ru-RU" altLang="en-US" smtClean="0">
                <a:latin typeface="Arial" charset="0"/>
                <a:ea typeface="ＭＳ Ｐゴシック" pitchFamily="34" charset="-128"/>
                <a:cs typeface="Arial" charset="0"/>
              </a:rPr>
              <a:t>as an atheist who</a:t>
            </a:r>
            <a:r>
              <a:rPr lang="en-US" altLang="en-US" smtClean="0">
                <a:latin typeface="Arial" charset="0"/>
                <a:ea typeface="ＭＳ Ｐゴシック" pitchFamily="34" charset="-128"/>
                <a:cs typeface="Arial" charset="0"/>
              </a:rPr>
              <a:t> </a:t>
            </a:r>
            <a:r>
              <a:rPr lang="ru-RU" altLang="en-US" smtClean="0">
                <a:latin typeface="Arial" charset="0"/>
                <a:ea typeface="ＭＳ Ｐゴシック" pitchFamily="34" charset="-128"/>
                <a:cs typeface="Arial" charset="0"/>
              </a:rPr>
              <a:t>drew radical ideas</a:t>
            </a:r>
            <a:r>
              <a:rPr lang="en-US" altLang="en-US" smtClean="0">
                <a:latin typeface="Arial" charset="0"/>
                <a:ea typeface="ＭＳ Ｐゴシック" pitchFamily="34" charset="-128"/>
                <a:cs typeface="Arial" charset="0"/>
              </a:rPr>
              <a:t> </a:t>
            </a:r>
            <a:r>
              <a:rPr lang="ru-RU" altLang="en-US" smtClean="0">
                <a:latin typeface="Arial" charset="0"/>
                <a:ea typeface="ＭＳ Ｐゴシック" pitchFamily="34" charset="-128"/>
                <a:cs typeface="Arial" charset="0"/>
              </a:rPr>
              <a:t>from the French</a:t>
            </a:r>
            <a:r>
              <a:rPr lang="en-US" altLang="en-US" smtClean="0">
                <a:latin typeface="Arial" charset="0"/>
                <a:ea typeface="ＭＳ Ｐゴシック" pitchFamily="34" charset="-128"/>
                <a:cs typeface="Arial" charset="0"/>
              </a:rPr>
              <a:t> </a:t>
            </a:r>
            <a:r>
              <a:rPr lang="ru-RU" altLang="en-US" smtClean="0">
                <a:latin typeface="Arial" charset="0"/>
                <a:ea typeface="ＭＳ Ｐゴシック" pitchFamily="34" charset="-128"/>
                <a:cs typeface="Arial" charset="0"/>
              </a:rPr>
              <a:t>Revolution. In this</a:t>
            </a:r>
            <a:r>
              <a:rPr lang="en-US" altLang="en-US" smtClean="0">
                <a:latin typeface="Arial" charset="0"/>
                <a:ea typeface="ＭＳ Ｐゴシック" pitchFamily="34" charset="-128"/>
                <a:cs typeface="Arial" charset="0"/>
              </a:rPr>
              <a:t> </a:t>
            </a:r>
            <a:r>
              <a:rPr lang="ru-RU" altLang="en-US" smtClean="0">
                <a:latin typeface="Arial" charset="0"/>
                <a:ea typeface="ＭＳ Ｐゴシック" pitchFamily="34" charset="-128"/>
                <a:cs typeface="Arial" charset="0"/>
              </a:rPr>
              <a:t>image the American</a:t>
            </a:r>
            <a:r>
              <a:rPr lang="en-US" altLang="en-US" smtClean="0">
                <a:latin typeface="Arial" charset="0"/>
                <a:ea typeface="ＭＳ Ｐゴシック" pitchFamily="34" charset="-128"/>
                <a:cs typeface="Arial" charset="0"/>
              </a:rPr>
              <a:t> </a:t>
            </a:r>
            <a:r>
              <a:rPr lang="ru-RU" altLang="en-US" smtClean="0">
                <a:latin typeface="Arial" charset="0"/>
                <a:ea typeface="ＭＳ Ｐゴシック" pitchFamily="34" charset="-128"/>
                <a:cs typeface="Arial" charset="0"/>
              </a:rPr>
              <a:t>eagle tries to</a:t>
            </a:r>
            <a:r>
              <a:rPr lang="en-US" altLang="en-US" smtClean="0">
                <a:latin typeface="Arial" charset="0"/>
                <a:ea typeface="ＭＳ Ｐゴシック" pitchFamily="34" charset="-128"/>
                <a:cs typeface="Arial" charset="0"/>
              </a:rPr>
              <a:t> </a:t>
            </a:r>
            <a:r>
              <a:rPr lang="ru-RU" altLang="en-US" smtClean="0">
                <a:latin typeface="Arial" charset="0"/>
                <a:ea typeface="ＭＳ Ｐゴシック" pitchFamily="34" charset="-128"/>
                <a:cs typeface="Arial" charset="0"/>
              </a:rPr>
              <a:t>prevent Jefferson</a:t>
            </a:r>
            <a:r>
              <a:rPr lang="en-US" altLang="en-US" smtClean="0">
                <a:latin typeface="Arial" charset="0"/>
                <a:ea typeface="ＭＳ Ｐゴシック" pitchFamily="34" charset="-128"/>
                <a:cs typeface="Arial" charset="0"/>
              </a:rPr>
              <a:t> </a:t>
            </a:r>
            <a:r>
              <a:rPr lang="ru-RU" altLang="en-US" smtClean="0">
                <a:latin typeface="Arial" charset="0"/>
                <a:ea typeface="ＭＳ Ｐゴシック" pitchFamily="34" charset="-128"/>
                <a:cs typeface="Arial" charset="0"/>
              </a:rPr>
              <a:t>from throwing the Constitution into the</a:t>
            </a:r>
            <a:r>
              <a:rPr lang="en-US" altLang="en-US" smtClean="0">
                <a:latin typeface="Arial" charset="0"/>
                <a:ea typeface="ＭＳ Ｐゴシック" pitchFamily="34" charset="-128"/>
                <a:cs typeface="Arial" charset="0"/>
              </a:rPr>
              <a:t> </a:t>
            </a:r>
            <a:r>
              <a:rPr lang="ru-RU" altLang="en-US" smtClean="0">
                <a:latin typeface="Arial" charset="0"/>
                <a:ea typeface="ＭＳ Ｐゴシック" pitchFamily="34" charset="-128"/>
                <a:cs typeface="Arial" charset="0"/>
              </a:rPr>
              <a:t>flames emanating</a:t>
            </a:r>
            <a:r>
              <a:rPr lang="en-US" altLang="en-US" smtClean="0">
                <a:latin typeface="Arial" charset="0"/>
                <a:ea typeface="ＭＳ Ｐゴシック" pitchFamily="34" charset="-128"/>
                <a:cs typeface="Arial" charset="0"/>
              </a:rPr>
              <a:t> </a:t>
            </a:r>
            <a:r>
              <a:rPr lang="ru-RU" altLang="en-US" smtClean="0">
                <a:latin typeface="Arial" charset="0"/>
                <a:ea typeface="ＭＳ Ｐゴシック" pitchFamily="34" charset="-128"/>
                <a:cs typeface="Arial" charset="0"/>
              </a:rPr>
              <a:t>from the altar of</a:t>
            </a:r>
            <a:r>
              <a:rPr lang="en-US" altLang="en-US" smtClean="0">
                <a:latin typeface="Arial" charset="0"/>
                <a:ea typeface="ＭＳ Ｐゴシック" pitchFamily="34" charset="-128"/>
                <a:cs typeface="Arial" charset="0"/>
              </a:rPr>
              <a:t> </a:t>
            </a:r>
            <a:r>
              <a:rPr lang="ru-RU" altLang="en-US" smtClean="0">
                <a:latin typeface="Arial" charset="0"/>
                <a:ea typeface="ＭＳ Ｐゴシック" pitchFamily="34" charset="-128"/>
                <a:cs typeface="Arial" charset="0"/>
              </a:rPr>
              <a:t>Gallic (French)</a:t>
            </a:r>
            <a:r>
              <a:rPr lang="en-US" altLang="en-US" smtClean="0">
                <a:latin typeface="Arial" charset="0"/>
                <a:ea typeface="ＭＳ Ｐゴシック" pitchFamily="34" charset="-128"/>
                <a:cs typeface="Arial" charset="0"/>
              </a:rPr>
              <a:t> </a:t>
            </a:r>
            <a:r>
              <a:rPr lang="ru-RU" altLang="en-US" smtClean="0">
                <a:latin typeface="Arial" charset="0"/>
                <a:ea typeface="ＭＳ Ｐゴシック" pitchFamily="34" charset="-128"/>
                <a:cs typeface="Arial" charset="0"/>
              </a:rPr>
              <a:t>despotism.</a:t>
            </a:r>
            <a:r>
              <a:rPr lang="en-US" altLang="en-US" smtClean="0">
                <a:latin typeface="Arial" charset="0"/>
                <a:ea typeface="ＭＳ Ｐゴシック" pitchFamily="34" charset="-128"/>
                <a:cs typeface="Arial" charset="0"/>
              </a:rPr>
              <a:t> </a:t>
            </a:r>
            <a:endParaRPr lang="ru-RU" altLang="en-US" smtClean="0">
              <a:latin typeface="Arial" charset="0"/>
              <a:ea typeface="ＭＳ Ｐゴシック" pitchFamily="34" charset="-128"/>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fld id="{F10030B4-3DFA-4499-A07B-17393DFE371F}" type="slidenum">
              <a:rPr lang="en-US" altLang="en-US">
                <a:latin typeface="Arial" charset="0"/>
                <a:cs typeface="Arial" charset="0"/>
              </a:rPr>
              <a:pPr eaLnBrk="1" hangingPunct="1"/>
              <a:t>9</a:t>
            </a:fld>
            <a:endParaRPr lang="en-US" altLang="en-US">
              <a:latin typeface="Arial" charset="0"/>
              <a:cs typeface="Arial" charset="0"/>
            </a:endParaRPr>
          </a:p>
        </p:txBody>
      </p:sp>
      <p:sp>
        <p:nvSpPr>
          <p:cNvPr id="1126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smtClean="0">
                <a:latin typeface="Arial" charset="0"/>
                <a:ea typeface="ＭＳ Ｐゴシック" pitchFamily="34" charset="-128"/>
                <a:cs typeface="Arial" charset="0"/>
              </a:rPr>
              <a:t>Image </a:t>
            </a:r>
            <a:r>
              <a:rPr lang="ru-RU" altLang="en-US" b="1" smtClean="0">
                <a:latin typeface="Arial" charset="0"/>
                <a:ea typeface="ＭＳ Ｐゴシック" pitchFamily="34" charset="-128"/>
                <a:cs typeface="Arial" charset="0"/>
              </a:rPr>
              <a:t>6.17</a:t>
            </a:r>
            <a:r>
              <a:rPr lang="en-US" altLang="en-US" b="1" smtClean="0">
                <a:latin typeface="Arial" charset="0"/>
                <a:ea typeface="ＭＳ Ｐゴシック" pitchFamily="34" charset="-128"/>
                <a:cs typeface="Arial" charset="0"/>
              </a:rPr>
              <a:t>:</a:t>
            </a:r>
            <a:r>
              <a:rPr lang="ru-RU" altLang="en-US" b="1" smtClean="0">
                <a:latin typeface="Arial" charset="0"/>
                <a:ea typeface="ＭＳ Ｐゴシック" pitchFamily="34" charset="-128"/>
                <a:cs typeface="Arial" charset="0"/>
              </a:rPr>
              <a:t> Electoral</a:t>
            </a:r>
            <a:r>
              <a:rPr lang="en-US" altLang="en-US" b="1" smtClean="0">
                <a:latin typeface="Arial" charset="0"/>
                <a:ea typeface="ＭＳ Ｐゴシック" pitchFamily="34" charset="-128"/>
                <a:cs typeface="Arial" charset="0"/>
              </a:rPr>
              <a:t> </a:t>
            </a:r>
            <a:r>
              <a:rPr lang="ru-RU" altLang="en-US" b="1" smtClean="0">
                <a:latin typeface="Arial" charset="0"/>
                <a:ea typeface="ＭＳ Ｐゴシック" pitchFamily="34" charset="-128"/>
                <a:cs typeface="Arial" charset="0"/>
              </a:rPr>
              <a:t>Map of 1800</a:t>
            </a:r>
          </a:p>
          <a:p>
            <a:pPr eaLnBrk="1" hangingPunct="1">
              <a:spcBef>
                <a:spcPct val="0"/>
              </a:spcBef>
            </a:pPr>
            <a:r>
              <a:rPr lang="ru-RU" altLang="en-US" smtClean="0">
                <a:latin typeface="Arial" charset="0"/>
                <a:ea typeface="ＭＳ Ｐゴシック" pitchFamily="34" charset="-128"/>
                <a:cs typeface="Arial" charset="0"/>
              </a:rPr>
              <a:t>Adams’s support in</a:t>
            </a:r>
            <a:r>
              <a:rPr lang="en-US" altLang="en-US" smtClean="0">
                <a:latin typeface="Arial" charset="0"/>
                <a:ea typeface="ＭＳ Ｐゴシック" pitchFamily="34" charset="-128"/>
                <a:cs typeface="Arial" charset="0"/>
              </a:rPr>
              <a:t> </a:t>
            </a:r>
            <a:r>
              <a:rPr lang="ru-RU" altLang="en-US" smtClean="0">
                <a:latin typeface="Arial" charset="0"/>
                <a:ea typeface="ＭＳ Ｐゴシック" pitchFamily="34" charset="-128"/>
                <a:cs typeface="Arial" charset="0"/>
              </a:rPr>
              <a:t>the election of 1800</a:t>
            </a:r>
            <a:r>
              <a:rPr lang="en-US" altLang="en-US" smtClean="0">
                <a:latin typeface="Arial" charset="0"/>
                <a:ea typeface="ＭＳ Ｐゴシック" pitchFamily="34" charset="-128"/>
                <a:cs typeface="Arial" charset="0"/>
              </a:rPr>
              <a:t> </a:t>
            </a:r>
            <a:r>
              <a:rPr lang="ru-RU" altLang="en-US" smtClean="0">
                <a:latin typeface="Arial" charset="0"/>
                <a:ea typeface="ＭＳ Ｐゴシック" pitchFamily="34" charset="-128"/>
                <a:cs typeface="Arial" charset="0"/>
              </a:rPr>
              <a:t>was concentrated</a:t>
            </a:r>
            <a:r>
              <a:rPr lang="en-US" altLang="en-US" smtClean="0">
                <a:latin typeface="Arial" charset="0"/>
                <a:ea typeface="ＭＳ Ｐゴシック" pitchFamily="34" charset="-128"/>
                <a:cs typeface="Arial" charset="0"/>
              </a:rPr>
              <a:t> </a:t>
            </a:r>
            <a:r>
              <a:rPr lang="ru-RU" altLang="en-US" smtClean="0">
                <a:latin typeface="Arial" charset="0"/>
                <a:ea typeface="ＭＳ Ｐゴシック" pitchFamily="34" charset="-128"/>
                <a:cs typeface="Arial" charset="0"/>
              </a:rPr>
              <a:t>chiefly in New</a:t>
            </a:r>
            <a:r>
              <a:rPr lang="en-US" altLang="en-US" smtClean="0">
                <a:latin typeface="Arial" charset="0"/>
                <a:ea typeface="ＭＳ Ｐゴシック" pitchFamily="34" charset="-128"/>
                <a:cs typeface="Arial" charset="0"/>
              </a:rPr>
              <a:t> </a:t>
            </a:r>
            <a:r>
              <a:rPr lang="ru-RU" altLang="en-US" smtClean="0">
                <a:latin typeface="Arial" charset="0"/>
                <a:ea typeface="ＭＳ Ｐゴシック" pitchFamily="34" charset="-128"/>
                <a:cs typeface="Arial" charset="0"/>
              </a:rPr>
              <a:t>England. Jefferson</a:t>
            </a:r>
            <a:r>
              <a:rPr lang="en-US" altLang="en-US" smtClean="0">
                <a:latin typeface="Arial" charset="0"/>
                <a:ea typeface="ＭＳ Ｐゴシック" pitchFamily="34" charset="-128"/>
                <a:cs typeface="Arial" charset="0"/>
              </a:rPr>
              <a:t> </a:t>
            </a:r>
            <a:r>
              <a:rPr lang="ru-RU" altLang="en-US" smtClean="0">
                <a:latin typeface="Arial" charset="0"/>
                <a:ea typeface="ＭＳ Ｐゴシック" pitchFamily="34" charset="-128"/>
                <a:cs typeface="Arial" charset="0"/>
              </a:rPr>
              <a:t>drew support from</a:t>
            </a:r>
            <a:r>
              <a:rPr lang="en-US" altLang="en-US" smtClean="0">
                <a:latin typeface="Arial" charset="0"/>
                <a:ea typeface="ＭＳ Ｐゴシック" pitchFamily="34" charset="-128"/>
                <a:cs typeface="Arial" charset="0"/>
              </a:rPr>
              <a:t> </a:t>
            </a:r>
            <a:r>
              <a:rPr lang="ru-RU" altLang="en-US" smtClean="0">
                <a:latin typeface="Arial" charset="0"/>
                <a:ea typeface="ＭＳ Ｐゴシック" pitchFamily="34" charset="-128"/>
                <a:cs typeface="Arial" charset="0"/>
              </a:rPr>
              <a:t>the South and</a:t>
            </a:r>
            <a:r>
              <a:rPr lang="en-US" altLang="en-US" smtClean="0">
                <a:latin typeface="Arial" charset="0"/>
                <a:ea typeface="ＭＳ Ｐゴシック" pitchFamily="34" charset="-128"/>
                <a:cs typeface="Arial" charset="0"/>
              </a:rPr>
              <a:t> </a:t>
            </a:r>
            <a:r>
              <a:rPr lang="ru-RU" altLang="en-US" smtClean="0">
                <a:latin typeface="Arial" charset="0"/>
                <a:ea typeface="ＭＳ Ｐゴシック" pitchFamily="34" charset="-128"/>
                <a:cs typeface="Arial" charset="0"/>
              </a:rPr>
              <a:t>the mid-Atlantic.</a:t>
            </a:r>
            <a:r>
              <a:rPr lang="en-US" altLang="en-US" smtClean="0">
                <a:latin typeface="Arial" charset="0"/>
                <a:ea typeface="ＭＳ Ｐゴシック" pitchFamily="34" charset="-128"/>
                <a:cs typeface="Arial" charset="0"/>
              </a:rPr>
              <a:t> </a:t>
            </a:r>
            <a:endParaRPr lang="ru-RU" altLang="en-US" smtClean="0">
              <a:latin typeface="Arial" charset="0"/>
              <a:ea typeface="ＭＳ Ｐゴシック" pitchFamily="34" charset="-128"/>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DE90EA1-ACF3-4D0A-898E-BB92A89E3386}" type="datetimeFigureOut">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4AFBC-6696-4230-B499-55DE5565DED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E90EA1-ACF3-4D0A-898E-BB92A89E3386}" type="datetimeFigureOut">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4AFBC-6696-4230-B499-55DE5565DE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E90EA1-ACF3-4D0A-898E-BB92A89E3386}" type="datetimeFigureOut">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4AFBC-6696-4230-B499-55DE5565DED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
    <p:spTree>
      <p:nvGrpSpPr>
        <p:cNvPr id="1" name=""/>
        <p:cNvGrpSpPr/>
        <p:nvPr/>
      </p:nvGrpSpPr>
      <p:grpSpPr>
        <a:xfrm>
          <a:off x="0" y="0"/>
          <a:ext cx="0" cy="0"/>
          <a:chOff x="0" y="0"/>
          <a:chExt cx="0" cy="0"/>
        </a:xfrm>
      </p:grpSpPr>
      <p:sp>
        <p:nvSpPr>
          <p:cNvPr id="2" name="Footer Placeholder 4"/>
          <p:cNvSpPr txBox="1">
            <a:spLocks/>
          </p:cNvSpPr>
          <p:nvPr/>
        </p:nvSpPr>
        <p:spPr bwMode="auto">
          <a:xfrm>
            <a:off x="153988" y="6443663"/>
            <a:ext cx="5865812" cy="365125"/>
          </a:xfrm>
          <a:prstGeom prst="rect">
            <a:avLst/>
          </a:prstGeom>
          <a:noFill/>
          <a:ln>
            <a:noFill/>
          </a:ln>
          <a:extLst/>
        </p:spPr>
        <p:txBody>
          <a:bodyPr anchor="ctr"/>
          <a:lstStyle>
            <a:lvl1pPr eaLnBrk="0" hangingPunct="0">
              <a:tabLst>
                <a:tab pos="347663" algn="l"/>
              </a:tabLst>
              <a:defRPr sz="2400">
                <a:solidFill>
                  <a:schemeClr val="tx1"/>
                </a:solidFill>
                <a:latin typeface="Calibri" pitchFamily="34" charset="0"/>
                <a:ea typeface="ＭＳ Ｐゴシック" charset="-128"/>
              </a:defRPr>
            </a:lvl1pPr>
            <a:lvl2pPr marL="742950" indent="-285750" eaLnBrk="0" hangingPunct="0">
              <a:tabLst>
                <a:tab pos="347663" algn="l"/>
              </a:tabLst>
              <a:defRPr sz="2400">
                <a:solidFill>
                  <a:schemeClr val="tx1"/>
                </a:solidFill>
                <a:latin typeface="Calibri" pitchFamily="34" charset="0"/>
                <a:ea typeface="ＭＳ Ｐゴシック" charset="-128"/>
              </a:defRPr>
            </a:lvl2pPr>
            <a:lvl3pPr marL="1143000" indent="-228600" eaLnBrk="0" hangingPunct="0">
              <a:tabLst>
                <a:tab pos="347663" algn="l"/>
              </a:tabLst>
              <a:defRPr sz="2400">
                <a:solidFill>
                  <a:schemeClr val="tx1"/>
                </a:solidFill>
                <a:latin typeface="Calibri" pitchFamily="34" charset="0"/>
                <a:ea typeface="ＭＳ Ｐゴシック" charset="-128"/>
              </a:defRPr>
            </a:lvl3pPr>
            <a:lvl4pPr marL="1600200" indent="-228600" eaLnBrk="0" hangingPunct="0">
              <a:tabLst>
                <a:tab pos="347663" algn="l"/>
              </a:tabLst>
              <a:defRPr sz="2400">
                <a:solidFill>
                  <a:schemeClr val="tx1"/>
                </a:solidFill>
                <a:latin typeface="Calibri" pitchFamily="34" charset="0"/>
                <a:ea typeface="ＭＳ Ｐゴシック" charset="-128"/>
              </a:defRPr>
            </a:lvl4pPr>
            <a:lvl5pPr marL="2057400" indent="-228600" eaLnBrk="0" hangingPunct="0">
              <a:tabLst>
                <a:tab pos="347663" algn="l"/>
              </a:tabLst>
              <a:defRPr sz="2400">
                <a:solidFill>
                  <a:schemeClr val="tx1"/>
                </a:solidFill>
                <a:latin typeface="Calibri" pitchFamily="34" charset="0"/>
                <a:ea typeface="ＭＳ Ｐゴシック" charset="-128"/>
              </a:defRPr>
            </a:lvl5pPr>
            <a:lvl6pPr marL="2514600" indent="-228600" eaLnBrk="0" fontAlgn="base" hangingPunct="0">
              <a:spcBef>
                <a:spcPct val="0"/>
              </a:spcBef>
              <a:spcAft>
                <a:spcPct val="0"/>
              </a:spcAft>
              <a:tabLst>
                <a:tab pos="347663" algn="l"/>
              </a:tabLst>
              <a:defRPr sz="2400">
                <a:solidFill>
                  <a:schemeClr val="tx1"/>
                </a:solidFill>
                <a:latin typeface="Calibri" pitchFamily="34" charset="0"/>
                <a:ea typeface="ＭＳ Ｐゴシック" charset="-128"/>
              </a:defRPr>
            </a:lvl6pPr>
            <a:lvl7pPr marL="2971800" indent="-228600" eaLnBrk="0" fontAlgn="base" hangingPunct="0">
              <a:spcBef>
                <a:spcPct val="0"/>
              </a:spcBef>
              <a:spcAft>
                <a:spcPct val="0"/>
              </a:spcAft>
              <a:tabLst>
                <a:tab pos="347663" algn="l"/>
              </a:tabLst>
              <a:defRPr sz="2400">
                <a:solidFill>
                  <a:schemeClr val="tx1"/>
                </a:solidFill>
                <a:latin typeface="Calibri" pitchFamily="34" charset="0"/>
                <a:ea typeface="ＭＳ Ｐゴシック" charset="-128"/>
              </a:defRPr>
            </a:lvl7pPr>
            <a:lvl8pPr marL="3429000" indent="-228600" eaLnBrk="0" fontAlgn="base" hangingPunct="0">
              <a:spcBef>
                <a:spcPct val="0"/>
              </a:spcBef>
              <a:spcAft>
                <a:spcPct val="0"/>
              </a:spcAft>
              <a:tabLst>
                <a:tab pos="347663" algn="l"/>
              </a:tabLst>
              <a:defRPr sz="2400">
                <a:solidFill>
                  <a:schemeClr val="tx1"/>
                </a:solidFill>
                <a:latin typeface="Calibri" pitchFamily="34" charset="0"/>
                <a:ea typeface="ＭＳ Ｐゴシック" charset="-128"/>
              </a:defRPr>
            </a:lvl8pPr>
            <a:lvl9pPr marL="3886200" indent="-228600" eaLnBrk="0" fontAlgn="base" hangingPunct="0">
              <a:spcBef>
                <a:spcPct val="0"/>
              </a:spcBef>
              <a:spcAft>
                <a:spcPct val="0"/>
              </a:spcAft>
              <a:tabLst>
                <a:tab pos="347663" algn="l"/>
              </a:tabLst>
              <a:defRPr sz="2400">
                <a:solidFill>
                  <a:schemeClr val="tx1"/>
                </a:solidFill>
                <a:latin typeface="Calibri" pitchFamily="34" charset="0"/>
                <a:ea typeface="ＭＳ Ｐゴシック" charset="-128"/>
              </a:defRPr>
            </a:lvl9pPr>
          </a:lstStyle>
          <a:p>
            <a:pPr eaLnBrk="1" hangingPunct="1">
              <a:defRPr/>
            </a:pPr>
            <a:fld id="{E18F65F0-324A-4FF9-B976-E2378905FEF5}" type="slidenum">
              <a:rPr lang="en-US" sz="1000" b="1" smtClean="0">
                <a:solidFill>
                  <a:schemeClr val="bg1"/>
                </a:solidFill>
                <a:latin typeface="Arial" pitchFamily="34" charset="0"/>
                <a:cs typeface="Arial" pitchFamily="34" charset="0"/>
              </a:rPr>
              <a:pPr eaLnBrk="1" hangingPunct="1">
                <a:defRPr/>
              </a:pPr>
              <a:t>‹#›</a:t>
            </a:fld>
            <a:r>
              <a:rPr lang="en-US" sz="1000" b="1" smtClean="0">
                <a:solidFill>
                  <a:schemeClr val="bg1"/>
                </a:solidFill>
                <a:latin typeface="Arial" pitchFamily="34" charset="0"/>
                <a:cs typeface="Arial" pitchFamily="34" charset="0"/>
              </a:rPr>
              <a:t> Visions of America, A History of the United States</a:t>
            </a:r>
          </a:p>
        </p:txBody>
      </p:sp>
    </p:spTree>
    <p:extLst>
      <p:ext uri="{BB962C8B-B14F-4D97-AF65-F5344CB8AC3E}">
        <p14:creationId xmlns:p14="http://schemas.microsoft.com/office/powerpoint/2010/main" val="2826262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E90EA1-ACF3-4D0A-898E-BB92A89E3386}" type="datetimeFigureOut">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4AFBC-6696-4230-B499-55DE5565DED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E90EA1-ACF3-4D0A-898E-BB92A89E3386}" type="datetimeFigureOut">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4AFBC-6696-4230-B499-55DE5565DED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E90EA1-ACF3-4D0A-898E-BB92A89E3386}" type="datetimeFigureOut">
              <a:rPr lang="en-US" smtClean="0"/>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4AFBC-6696-4230-B499-55DE5565DED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E90EA1-ACF3-4D0A-898E-BB92A89E3386}" type="datetimeFigureOut">
              <a:rPr lang="en-US" smtClean="0"/>
              <a:t>10/9/2014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F4AFBC-6696-4230-B499-55DE5565DED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E90EA1-ACF3-4D0A-898E-BB92A89E3386}" type="datetimeFigureOut">
              <a:rPr lang="en-US" smtClean="0"/>
              <a:t>10/9/2014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F4AFBC-6696-4230-B499-55DE5565DED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E90EA1-ACF3-4D0A-898E-BB92A89E3386}" type="datetimeFigureOut">
              <a:rPr lang="en-US" smtClean="0"/>
              <a:t>10/9/2014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F4AFBC-6696-4230-B499-55DE5565DED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E90EA1-ACF3-4D0A-898E-BB92A89E3386}" type="datetimeFigureOut">
              <a:rPr lang="en-US" smtClean="0"/>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4AFBC-6696-4230-B499-55DE5565DED4}"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DE90EA1-ACF3-4D0A-898E-BB92A89E3386}" type="datetimeFigureOut">
              <a:rPr lang="en-US" smtClean="0"/>
              <a:t>10/9/2014</a:t>
            </a:fld>
            <a:endParaRPr lang="en-US"/>
          </a:p>
        </p:txBody>
      </p:sp>
      <p:sp>
        <p:nvSpPr>
          <p:cNvPr id="9" name="Slide Number Placeholder 8"/>
          <p:cNvSpPr>
            <a:spLocks noGrp="1"/>
          </p:cNvSpPr>
          <p:nvPr>
            <p:ph type="sldNum" sz="quarter" idx="11"/>
          </p:nvPr>
        </p:nvSpPr>
        <p:spPr/>
        <p:txBody>
          <a:bodyPr/>
          <a:lstStyle/>
          <a:p>
            <a:fld id="{8DF4AFBC-6696-4230-B499-55DE5565DED4}"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DF4AFBC-6696-4230-B499-55DE5565DED4}"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DE90EA1-ACF3-4D0A-898E-BB92A89E3386}" type="datetimeFigureOut">
              <a:rPr lang="en-US" smtClean="0"/>
              <a:t>10/9/2014</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7.jpeg"/><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britannica.com/eb/art-12769/James-Madison-detail-of-an-oil-painting-by-Asher-B?articleTypeId=1" TargetMode="Externa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hyperlink" Target="http://www.britannica.com/eb/art-2964/Thomas-Jefferson-portrait-by-an-anonymous-artist-19th-century-in?articleTypeId=1"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John Adams and the Election of 1800</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51181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a:off x="0" y="274638"/>
            <a:ext cx="8229600" cy="1143000"/>
          </a:xfrm>
        </p:spPr>
        <p:txBody>
          <a:bodyPr/>
          <a:lstStyle/>
          <a:p>
            <a:r>
              <a:rPr lang="en-US" altLang="en-US" smtClean="0">
                <a:ea typeface="ＭＳ Ｐゴシック" pitchFamily="34" charset="-128"/>
              </a:rPr>
              <a:t>Political  - “Revolution of 1800”</a:t>
            </a:r>
          </a:p>
        </p:txBody>
      </p:sp>
      <p:graphicFrame>
        <p:nvGraphicFramePr>
          <p:cNvPr id="12351" name="Group 63"/>
          <p:cNvGraphicFramePr>
            <a:graphicFrameLocks noGrp="1"/>
          </p:cNvGraphicFramePr>
          <p:nvPr>
            <p:ph idx="4294967295"/>
          </p:nvPr>
        </p:nvGraphicFramePr>
        <p:xfrm>
          <a:off x="533400" y="1676400"/>
          <a:ext cx="8610600" cy="4745656"/>
        </p:xfrm>
        <a:graphic>
          <a:graphicData uri="http://schemas.openxmlformats.org/drawingml/2006/table">
            <a:tbl>
              <a:tblPr/>
              <a:tblGrid>
                <a:gridCol w="1422400"/>
                <a:gridCol w="1425575"/>
                <a:gridCol w="1422400"/>
                <a:gridCol w="1422400"/>
                <a:gridCol w="1425575"/>
                <a:gridCol w="1492250"/>
              </a:tblGrid>
              <a:tr h="517525">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altLang="en-US" sz="20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endParaRP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altLang="en-US" sz="28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altLang="en-US" sz="28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altLang="en-US" sz="28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altLang="en-US" sz="28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altLang="en-US" sz="28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5350">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altLang="en-US" sz="20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endParaRP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rPr>
                        <a:t>Party</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rPr>
                        <a:t>State</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24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rPr>
                        <a:t>Popular</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24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rPr>
                        <a:t>Vote</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24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rPr>
                        <a:t>Electoral votes</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altLang="en-US" sz="28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58888">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20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rPr>
                        <a:t>Jefferson</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20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rPr>
                        <a:t>D-R</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20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rPr>
                        <a:t>VA</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rPr>
                        <a:t>61.4%</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rPr>
                        <a:t>73</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altLang="en-US" sz="28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20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rPr>
                        <a:t>Burr</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20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rPr>
                        <a:t>D-R</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20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rPr>
                        <a:t>NY</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altLang="en-US" sz="28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rPr>
                        <a:t>73</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altLang="en-US" sz="28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20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rPr>
                        <a:t>Adams</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20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rPr>
                        <a:t>Fed</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20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rPr>
                        <a:t>Mass</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rPr>
                        <a:t>38.6%</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rPr>
                        <a:t>65</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altLang="en-US" sz="28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20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rPr>
                        <a:t>Pinckney</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20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rPr>
                        <a:t>Fed</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20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rPr>
                        <a:t>SC</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altLang="en-US" sz="28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rPr>
                        <a:t>64</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altLang="en-US" sz="28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20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rPr>
                        <a:t>Jay</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20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rPr>
                        <a:t>Fed</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20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rPr>
                        <a:t>NY</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altLang="en-US" sz="28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rPr>
                        <a:t>1</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altLang="en-US" sz="2800" b="0" i="0" u="none" strike="noStrike" cap="none" normalizeH="0" baseline="0" smtClean="0">
                        <a:ln>
                          <a:noFill/>
                        </a:ln>
                        <a:solidFill>
                          <a:schemeClr val="tx1"/>
                        </a:solidFill>
                        <a:effectLst>
                          <a:outerShdw blurRad="38100" dist="38100" dir="2700000" algn="tl">
                            <a:srgbClr val="C0C0C0"/>
                          </a:outerShdw>
                        </a:effectLst>
                        <a:latin typeface="Tahoma" pitchFamily="34" charset="0"/>
                        <a:ea typeface="ＭＳ Ｐゴシック" pitchFamily="34" charset="-128"/>
                        <a:cs typeface="Arial" charset="0"/>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9213" name="Rectangle 4"/>
          <p:cNvSpPr>
            <a:spLocks noGrp="1" noChangeArrowheads="1"/>
          </p:cNvSpPr>
          <p:nvPr>
            <p:ph type="body" sz="half" idx="4294967295"/>
          </p:nvPr>
        </p:nvSpPr>
        <p:spPr>
          <a:xfrm>
            <a:off x="0" y="1600200"/>
            <a:ext cx="4194175" cy="4498975"/>
          </a:xfrm>
        </p:spPr>
        <p:txBody>
          <a:bodyPr/>
          <a:lstStyle/>
          <a:p>
            <a:r>
              <a:rPr lang="en-US" altLang="en-US" sz="2800" smtClean="0">
                <a:latin typeface="Arial" charset="0"/>
                <a:ea typeface="ＭＳ Ｐゴシック" pitchFamily="34" charset="-128"/>
                <a:cs typeface="Arial" charset="0"/>
              </a:rPr>
              <a:t> Election of 1800</a:t>
            </a:r>
          </a:p>
        </p:txBody>
      </p:sp>
    </p:spTree>
    <p:extLst>
      <p:ext uri="{BB962C8B-B14F-4D97-AF65-F5344CB8AC3E}">
        <p14:creationId xmlns:p14="http://schemas.microsoft.com/office/powerpoint/2010/main" val="404860985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xfrm>
            <a:off x="0" y="381000"/>
            <a:ext cx="8229600" cy="1143000"/>
          </a:xfrm>
        </p:spPr>
        <p:txBody>
          <a:bodyPr/>
          <a:lstStyle/>
          <a:p>
            <a:r>
              <a:rPr lang="en-US" altLang="en-US" smtClean="0">
                <a:ea typeface="ＭＳ Ｐゴシック" pitchFamily="34" charset="-128"/>
              </a:rPr>
              <a:t>Political – “Revolution of 1800”</a:t>
            </a:r>
          </a:p>
        </p:txBody>
      </p:sp>
      <p:sp>
        <p:nvSpPr>
          <p:cNvPr id="50179" name="Rectangle 4"/>
          <p:cNvSpPr>
            <a:spLocks noGrp="1" noChangeArrowheads="1"/>
          </p:cNvSpPr>
          <p:nvPr>
            <p:ph type="body" sz="half" idx="4294967295"/>
          </p:nvPr>
        </p:nvSpPr>
        <p:spPr>
          <a:xfrm>
            <a:off x="0" y="1600200"/>
            <a:ext cx="3813175" cy="4498975"/>
          </a:xfrm>
        </p:spPr>
        <p:txBody>
          <a:bodyPr/>
          <a:lstStyle/>
          <a:p>
            <a:pPr>
              <a:lnSpc>
                <a:spcPct val="70000"/>
              </a:lnSpc>
            </a:pPr>
            <a:r>
              <a:rPr lang="en-US" altLang="en-US" sz="2700" smtClean="0">
                <a:latin typeface="Arial" charset="0"/>
                <a:ea typeface="ＭＳ Ｐゴシック" pitchFamily="34" charset="-128"/>
                <a:cs typeface="Arial" charset="0"/>
              </a:rPr>
              <a:t>Jefferson and Burr tied with 73 electoral votes</a:t>
            </a:r>
          </a:p>
          <a:p>
            <a:pPr>
              <a:lnSpc>
                <a:spcPct val="70000"/>
              </a:lnSpc>
            </a:pPr>
            <a:r>
              <a:rPr lang="en-US" altLang="en-US" sz="2700" smtClean="0">
                <a:latin typeface="Arial" charset="0"/>
                <a:ea typeface="ＭＳ Ｐゴシック" pitchFamily="34" charset="-128"/>
                <a:cs typeface="Arial" charset="0"/>
              </a:rPr>
              <a:t>Constitution says House must decide election</a:t>
            </a:r>
          </a:p>
          <a:p>
            <a:pPr>
              <a:lnSpc>
                <a:spcPct val="70000"/>
              </a:lnSpc>
            </a:pPr>
            <a:r>
              <a:rPr lang="en-US" altLang="en-US" sz="2700" smtClean="0">
                <a:latin typeface="Arial" charset="0"/>
                <a:ea typeface="ＭＳ Ｐゴシック" pitchFamily="34" charset="-128"/>
                <a:cs typeface="Arial" charset="0"/>
              </a:rPr>
              <a:t>Takes 36 ballots</a:t>
            </a:r>
          </a:p>
          <a:p>
            <a:pPr>
              <a:lnSpc>
                <a:spcPct val="70000"/>
              </a:lnSpc>
            </a:pPr>
            <a:r>
              <a:rPr lang="en-US" altLang="en-US" sz="2700" smtClean="0">
                <a:latin typeface="Arial" charset="0"/>
                <a:ea typeface="ＭＳ Ｐゴシック" pitchFamily="34" charset="-128"/>
                <a:cs typeface="Arial" charset="0"/>
              </a:rPr>
              <a:t>Alexander Hamilton swings key Federalists to vote for Jefferson</a:t>
            </a:r>
          </a:p>
          <a:p>
            <a:pPr>
              <a:lnSpc>
                <a:spcPct val="70000"/>
              </a:lnSpc>
            </a:pPr>
            <a:r>
              <a:rPr lang="en-US" altLang="en-US" sz="2700" smtClean="0">
                <a:latin typeface="Arial" charset="0"/>
                <a:ea typeface="ＭＳ Ｐゴシック" pitchFamily="34" charset="-128"/>
                <a:cs typeface="Arial" charset="0"/>
              </a:rPr>
              <a:t>Bloodless transfer of power</a:t>
            </a:r>
          </a:p>
          <a:p>
            <a:pPr>
              <a:lnSpc>
                <a:spcPct val="70000"/>
              </a:lnSpc>
            </a:pPr>
            <a:endParaRPr lang="en-US" altLang="en-US" sz="2700" smtClean="0">
              <a:latin typeface="Arial" charset="0"/>
              <a:ea typeface="ＭＳ Ｐゴシック" pitchFamily="34" charset="-128"/>
              <a:cs typeface="Arial" charset="0"/>
            </a:endParaRPr>
          </a:p>
          <a:p>
            <a:pPr>
              <a:lnSpc>
                <a:spcPct val="70000"/>
              </a:lnSpc>
            </a:pPr>
            <a:endParaRPr lang="en-US" altLang="en-US" sz="2700" smtClean="0">
              <a:latin typeface="Arial" charset="0"/>
              <a:ea typeface="ＭＳ Ｐゴシック" pitchFamily="34" charset="-128"/>
              <a:cs typeface="Arial" charset="0"/>
            </a:endParaRPr>
          </a:p>
        </p:txBody>
      </p:sp>
      <p:sp>
        <p:nvSpPr>
          <p:cNvPr id="50180" name="Rectangle 5"/>
          <p:cNvSpPr>
            <a:spLocks noGrp="1" noChangeArrowheads="1"/>
          </p:cNvSpPr>
          <p:nvPr>
            <p:ph type="body" sz="half" idx="4294967295"/>
          </p:nvPr>
        </p:nvSpPr>
        <p:spPr>
          <a:xfrm>
            <a:off x="4267200" y="1600200"/>
            <a:ext cx="3581400" cy="4498975"/>
          </a:xfrm>
        </p:spPr>
        <p:txBody>
          <a:bodyPr>
            <a:normAutofit/>
          </a:bodyPr>
          <a:lstStyle/>
          <a:p>
            <a:r>
              <a:rPr lang="en-US" altLang="en-US" sz="2400" dirty="0" smtClean="0">
                <a:latin typeface="Arial" charset="0"/>
                <a:ea typeface="ＭＳ Ｐゴシック" pitchFamily="34" charset="-128"/>
                <a:cs typeface="Arial" charset="0"/>
              </a:rPr>
              <a:t>Governments elected by the people could change in an orderly way</a:t>
            </a:r>
          </a:p>
          <a:p>
            <a:r>
              <a:rPr lang="en-US" altLang="en-US" sz="2400" dirty="0" smtClean="0">
                <a:latin typeface="Arial" charset="0"/>
                <a:ea typeface="ＭＳ Ｐゴシック" pitchFamily="34" charset="-128"/>
                <a:cs typeface="Arial" charset="0"/>
              </a:rPr>
              <a:t>Jefferson, “We are all Democrats, We are all Federalists”</a:t>
            </a:r>
          </a:p>
          <a:p>
            <a:r>
              <a:rPr lang="en-US" altLang="en-US" sz="2400" dirty="0" smtClean="0">
                <a:latin typeface="Arial" charset="0"/>
                <a:ea typeface="ＭＳ Ｐゴシック" pitchFamily="34" charset="-128"/>
                <a:cs typeface="Arial" charset="0"/>
              </a:rPr>
              <a:t>1804 – XII Amendment calling for separate ballots for </a:t>
            </a:r>
            <a:r>
              <a:rPr lang="en-US" altLang="en-US" sz="2400" dirty="0" err="1" smtClean="0">
                <a:latin typeface="Arial" charset="0"/>
                <a:ea typeface="ＭＳ Ｐゴシック" pitchFamily="34" charset="-128"/>
                <a:cs typeface="Arial" charset="0"/>
              </a:rPr>
              <a:t>Pres</a:t>
            </a:r>
            <a:r>
              <a:rPr lang="en-US" altLang="en-US" sz="2400" dirty="0" smtClean="0">
                <a:latin typeface="Arial" charset="0"/>
                <a:ea typeface="ＭＳ Ｐゴシック" pitchFamily="34" charset="-128"/>
                <a:cs typeface="Arial" charset="0"/>
              </a:rPr>
              <a:t>/V.P.</a:t>
            </a:r>
          </a:p>
        </p:txBody>
      </p:sp>
    </p:spTree>
    <p:extLst>
      <p:ext uri="{BB962C8B-B14F-4D97-AF65-F5344CB8AC3E}">
        <p14:creationId xmlns:p14="http://schemas.microsoft.com/office/powerpoint/2010/main" val="131811317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Title 5"/>
          <p:cNvSpPr>
            <a:spLocks noGrp="1"/>
          </p:cNvSpPr>
          <p:nvPr>
            <p:ph type="title"/>
          </p:nvPr>
        </p:nvSpPr>
        <p:spPr>
          <a:xfrm>
            <a:off x="1447800" y="1027113"/>
            <a:ext cx="6619875" cy="725487"/>
          </a:xfrm>
        </p:spPr>
        <p:txBody>
          <a:bodyPr>
            <a:normAutofit fontScale="90000"/>
          </a:bodyPr>
          <a:lstStyle/>
          <a:p>
            <a:r>
              <a:rPr lang="en-US" altLang="en-US" smtClean="0">
                <a:ea typeface="ＭＳ Ｐゴシック" pitchFamily="34" charset="-128"/>
              </a:rPr>
              <a:t>    Further Reading</a:t>
            </a:r>
          </a:p>
        </p:txBody>
      </p:sp>
      <p:sp>
        <p:nvSpPr>
          <p:cNvPr id="52226" name="Text Placeholder 1"/>
          <p:cNvSpPr>
            <a:spLocks noGrp="1"/>
          </p:cNvSpPr>
          <p:nvPr>
            <p:ph type="body" idx="1"/>
          </p:nvPr>
        </p:nvSpPr>
        <p:spPr>
          <a:xfrm>
            <a:off x="533400" y="1600200"/>
            <a:ext cx="3963988" cy="733425"/>
          </a:xfrm>
        </p:spPr>
        <p:txBody>
          <a:bodyPr/>
          <a:lstStyle/>
          <a:p>
            <a:r>
              <a:rPr lang="en-US" altLang="en-US" smtClean="0">
                <a:latin typeface="Arial" charset="0"/>
                <a:ea typeface="ＭＳ Ｐゴシック" pitchFamily="34" charset="-128"/>
                <a:cs typeface="Arial" charset="0"/>
              </a:rPr>
              <a:t>America Afire</a:t>
            </a:r>
          </a:p>
        </p:txBody>
      </p:sp>
      <p:pic>
        <p:nvPicPr>
          <p:cNvPr id="52229"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923925" y="2644775"/>
            <a:ext cx="2813050" cy="3165475"/>
          </a:xfrm>
        </p:spPr>
      </p:pic>
      <p:sp>
        <p:nvSpPr>
          <p:cNvPr id="52227" name="Text Placeholder 2"/>
          <p:cNvSpPr>
            <a:spLocks noGrp="1"/>
          </p:cNvSpPr>
          <p:nvPr>
            <p:ph type="body" sz="quarter" idx="3"/>
          </p:nvPr>
        </p:nvSpPr>
        <p:spPr>
          <a:xfrm>
            <a:off x="4791075" y="1676400"/>
            <a:ext cx="4041775" cy="685800"/>
          </a:xfrm>
        </p:spPr>
        <p:txBody>
          <a:bodyPr/>
          <a:lstStyle/>
          <a:p>
            <a:r>
              <a:rPr lang="en-US" altLang="en-US" dirty="0" smtClean="0">
                <a:latin typeface="Arial" charset="0"/>
                <a:ea typeface="ＭＳ Ｐゴシック" pitchFamily="34" charset="-128"/>
                <a:cs typeface="Arial" charset="0"/>
              </a:rPr>
              <a:t>Jefferson and Hamilton</a:t>
            </a:r>
          </a:p>
        </p:txBody>
      </p:sp>
      <p:graphicFrame>
        <p:nvGraphicFramePr>
          <p:cNvPr id="3" name="Content Placeholder 2"/>
          <p:cNvGraphicFramePr>
            <a:graphicFrameLocks noGrp="1"/>
          </p:cNvGraphicFramePr>
          <p:nvPr>
            <p:ph sz="quarter" idx="4"/>
          </p:nvPr>
        </p:nvGraphicFramePr>
        <p:xfrm>
          <a:off x="4645025" y="2974975"/>
          <a:ext cx="3419475" cy="2835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2231" name="Picture 8" descr="http://media.washtimes.com/media/image/2014/02/18/2_182014_bkjeff8201.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33900" y="2446338"/>
            <a:ext cx="3617913" cy="361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48833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Title 5"/>
          <p:cNvSpPr>
            <a:spLocks noGrp="1"/>
          </p:cNvSpPr>
          <p:nvPr>
            <p:ph type="title"/>
          </p:nvPr>
        </p:nvSpPr>
        <p:spPr>
          <a:xfrm>
            <a:off x="1042988" y="685800"/>
            <a:ext cx="7024687" cy="990600"/>
          </a:xfrm>
        </p:spPr>
        <p:txBody>
          <a:bodyPr/>
          <a:lstStyle/>
          <a:p>
            <a:r>
              <a:rPr lang="en-US" altLang="en-US" smtClean="0">
                <a:ea typeface="ＭＳ Ｐゴシック" pitchFamily="34" charset="-128"/>
              </a:rPr>
              <a:t>Further Reading</a:t>
            </a:r>
          </a:p>
        </p:txBody>
      </p:sp>
      <p:sp>
        <p:nvSpPr>
          <p:cNvPr id="54274" name="Text Placeholder 1"/>
          <p:cNvSpPr>
            <a:spLocks noGrp="1"/>
          </p:cNvSpPr>
          <p:nvPr>
            <p:ph type="body" idx="1"/>
          </p:nvPr>
        </p:nvSpPr>
        <p:spPr>
          <a:xfrm>
            <a:off x="609600" y="1524000"/>
            <a:ext cx="3732213" cy="733425"/>
          </a:xfrm>
        </p:spPr>
        <p:txBody>
          <a:bodyPr/>
          <a:lstStyle/>
          <a:p>
            <a:r>
              <a:rPr lang="en-US" altLang="en-US" dirty="0" smtClean="0">
                <a:latin typeface="Arial" charset="0"/>
                <a:ea typeface="ＭＳ Ｐゴシック" pitchFamily="34" charset="-128"/>
                <a:cs typeface="Arial" charset="0"/>
              </a:rPr>
              <a:t>Hamilton’s Blessing</a:t>
            </a:r>
          </a:p>
        </p:txBody>
      </p:sp>
      <p:pic>
        <p:nvPicPr>
          <p:cNvPr id="54277" name="Content Placeholder 8"/>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85800" y="2590800"/>
            <a:ext cx="2971800" cy="3505200"/>
          </a:xfrm>
        </p:spPr>
      </p:pic>
      <p:sp>
        <p:nvSpPr>
          <p:cNvPr id="54275" name="Text Placeholder 2"/>
          <p:cNvSpPr>
            <a:spLocks noGrp="1"/>
          </p:cNvSpPr>
          <p:nvPr>
            <p:ph type="body" sz="quarter" idx="3"/>
          </p:nvPr>
        </p:nvSpPr>
        <p:spPr>
          <a:xfrm>
            <a:off x="4791075" y="1524000"/>
            <a:ext cx="4041775" cy="731838"/>
          </a:xfrm>
        </p:spPr>
        <p:txBody>
          <a:bodyPr/>
          <a:lstStyle/>
          <a:p>
            <a:r>
              <a:rPr lang="en-US" altLang="en-US" smtClean="0">
                <a:latin typeface="Arial" charset="0"/>
                <a:ea typeface="ＭＳ Ｐゴシック" pitchFamily="34" charset="-128"/>
                <a:cs typeface="Arial" charset="0"/>
              </a:rPr>
              <a:t>The Empire of Liberty</a:t>
            </a:r>
          </a:p>
        </p:txBody>
      </p:sp>
      <p:pic>
        <p:nvPicPr>
          <p:cNvPr id="54278" name="Content Placeholder 2"/>
          <p:cNvPicPr>
            <a:picLocks noGrp="1" noChangeAspect="1"/>
          </p:cNvPicPr>
          <p:nvPr>
            <p:ph sz="quarter" idx="4"/>
          </p:nvPr>
        </p:nvPicPr>
        <p:blipFill>
          <a:blip r:embed="rId3">
            <a:extLst>
              <a:ext uri="{28A0092B-C50C-407E-A947-70E740481C1C}">
                <a14:useLocalDpi xmlns:a14="http://schemas.microsoft.com/office/drawing/2010/main" val="0"/>
              </a:ext>
            </a:extLst>
          </a:blip>
          <a:srcRect/>
          <a:stretch>
            <a:fillRect/>
          </a:stretch>
        </p:blipFill>
        <p:spPr>
          <a:xfrm>
            <a:off x="4932363" y="2562225"/>
            <a:ext cx="3271837" cy="3541713"/>
          </a:xfrm>
        </p:spPr>
      </p:pic>
    </p:spTree>
    <p:extLst>
      <p:ext uri="{BB962C8B-B14F-4D97-AF65-F5344CB8AC3E}">
        <p14:creationId xmlns:p14="http://schemas.microsoft.com/office/powerpoint/2010/main" val="1281600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descr="ElectoralCollege1796.sv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723900"/>
            <a:ext cx="6337300" cy="330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39" name="TextBox 3"/>
          <p:cNvSpPr txBox="1">
            <a:spLocks noChangeArrowheads="1"/>
          </p:cNvSpPr>
          <p:nvPr/>
        </p:nvSpPr>
        <p:spPr bwMode="auto">
          <a:xfrm>
            <a:off x="1460500" y="5295900"/>
            <a:ext cx="7150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endParaRPr lang="en-US" altLang="en-US"/>
          </a:p>
        </p:txBody>
      </p:sp>
      <p:graphicFrame>
        <p:nvGraphicFramePr>
          <p:cNvPr id="5" name="Table 4"/>
          <p:cNvGraphicFramePr>
            <a:graphicFrameLocks noGrp="1"/>
          </p:cNvGraphicFramePr>
          <p:nvPr/>
        </p:nvGraphicFramePr>
        <p:xfrm>
          <a:off x="1524000" y="4110038"/>
          <a:ext cx="6096000" cy="2011680"/>
        </p:xfrm>
        <a:graphic>
          <a:graphicData uri="http://schemas.openxmlformats.org/drawingml/2006/table">
            <a:tbl>
              <a:tblPr/>
              <a:tblGrid>
                <a:gridCol w="4762500"/>
                <a:gridCol w="666750"/>
                <a:gridCol w="666750"/>
              </a:tblGrid>
              <a:tr h="230188">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itchFamily="34" charset="0"/>
                          <a:ea typeface="ＭＳ Ｐゴシック" pitchFamily="34" charset="-128"/>
                        </a:rPr>
                        <a:t>Electoral vote</a:t>
                      </a: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itchFamily="34" charset="0"/>
                          <a:ea typeface="ＭＳ Ｐゴシック" pitchFamily="34" charset="-128"/>
                        </a:rPr>
                        <a:t>71</a:t>
                      </a:r>
                      <a:endParaRPr kumimoji="0" lang="en-US" altLang="en-US" sz="1800" b="0" i="0" u="none" strike="noStrike" cap="none" normalizeH="0" baseline="0" smtClean="0">
                        <a:ln>
                          <a:noFill/>
                        </a:ln>
                        <a:solidFill>
                          <a:schemeClr val="tx1"/>
                        </a:solidFill>
                        <a:effectLst/>
                        <a:latin typeface="Calibri" pitchFamily="34" charset="0"/>
                        <a:ea typeface="ＭＳ Ｐゴシック" pitchFamily="34" charset="-128"/>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itchFamily="34" charset="0"/>
                          <a:ea typeface="ＭＳ Ｐゴシック" pitchFamily="34" charset="-128"/>
                        </a:rPr>
                        <a:t>68</a:t>
                      </a:r>
                    </a:p>
                  </a:txBody>
                  <a:tcPr anchor="ctr" horzOverflow="overflow">
                    <a:lnL>
                      <a:noFill/>
                    </a:lnL>
                    <a:lnR>
                      <a:noFill/>
                    </a:lnR>
                    <a:lnT>
                      <a:noFill/>
                    </a:lnT>
                    <a:lnB>
                      <a:noFill/>
                    </a:lnB>
                    <a:lnTlToBr>
                      <a:noFill/>
                    </a:lnTlToBr>
                    <a:lnBlToTr>
                      <a:noFill/>
                    </a:lnBlToTr>
                    <a:noFill/>
                  </a:tcPr>
                </a:tc>
              </a:tr>
              <a:tr h="230188">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itchFamily="34" charset="0"/>
                          <a:ea typeface="ＭＳ Ｐゴシック" pitchFamily="34" charset="-128"/>
                        </a:rPr>
                        <a:t>States carried</a:t>
                      </a: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itchFamily="34" charset="0"/>
                          <a:ea typeface="ＭＳ Ｐゴシック" pitchFamily="34" charset="-128"/>
                        </a:rPr>
                        <a:t>9</a:t>
                      </a:r>
                      <a:endParaRPr kumimoji="0" lang="en-US" altLang="en-US" sz="1800" b="0" i="0" u="none" strike="noStrike" cap="none" normalizeH="0" baseline="0" smtClean="0">
                        <a:ln>
                          <a:noFill/>
                        </a:ln>
                        <a:solidFill>
                          <a:schemeClr val="tx1"/>
                        </a:solidFill>
                        <a:effectLst/>
                        <a:latin typeface="Calibri" pitchFamily="34" charset="0"/>
                        <a:ea typeface="ＭＳ Ｐゴシック" pitchFamily="34" charset="-128"/>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itchFamily="34" charset="0"/>
                          <a:ea typeface="ＭＳ Ｐゴシック" pitchFamily="34" charset="-128"/>
                        </a:rPr>
                        <a:t>7</a:t>
                      </a:r>
                    </a:p>
                  </a:txBody>
                  <a:tcPr anchor="ctr" horzOverflow="overflow">
                    <a:lnL>
                      <a:noFill/>
                    </a:lnL>
                    <a:lnR>
                      <a:noFill/>
                    </a:lnR>
                    <a:lnT>
                      <a:noFill/>
                    </a:lnT>
                    <a:lnB>
                      <a:noFill/>
                    </a:lnB>
                    <a:lnTlToBr>
                      <a:noFill/>
                    </a:lnTlToBr>
                    <a:lnBlToTr>
                      <a:noFill/>
                    </a:lnBlToTr>
                    <a:noFill/>
                  </a:tcPr>
                </a:tc>
              </a:tr>
              <a:tr h="404813">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itchFamily="34" charset="0"/>
                          <a:ea typeface="ＭＳ Ｐゴシック" pitchFamily="34" charset="-128"/>
                        </a:rPr>
                        <a:t>Popular vote</a:t>
                      </a: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itchFamily="34" charset="0"/>
                          <a:ea typeface="ＭＳ Ｐゴシック" pitchFamily="34" charset="-128"/>
                        </a:rPr>
                        <a:t>35,726</a:t>
                      </a:r>
                      <a:endParaRPr kumimoji="0" lang="en-US" altLang="en-US" sz="1800" b="0" i="0" u="none" strike="noStrike" cap="none" normalizeH="0" baseline="0" smtClean="0">
                        <a:ln>
                          <a:noFill/>
                        </a:ln>
                        <a:solidFill>
                          <a:schemeClr val="tx1"/>
                        </a:solidFill>
                        <a:effectLst/>
                        <a:latin typeface="Calibri" pitchFamily="34" charset="0"/>
                        <a:ea typeface="ＭＳ Ｐゴシック" pitchFamily="34" charset="-128"/>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itchFamily="34" charset="0"/>
                          <a:ea typeface="ＭＳ Ｐゴシック" pitchFamily="34" charset="-128"/>
                        </a:rPr>
                        <a:t>31,115</a:t>
                      </a:r>
                    </a:p>
                  </a:txBody>
                  <a:tcPr anchor="ctr" horzOverflow="overflow">
                    <a:lnL>
                      <a:noFill/>
                    </a:lnL>
                    <a:lnR>
                      <a:noFill/>
                    </a:lnR>
                    <a:lnT>
                      <a:noFill/>
                    </a:lnT>
                    <a:lnB>
                      <a:noFill/>
                    </a:lnB>
                    <a:lnTlToBr>
                      <a:noFill/>
                    </a:lnTlToBr>
                    <a:lnBlToTr>
                      <a:noFill/>
                    </a:lnBlToTr>
                    <a:noFill/>
                  </a:tcPr>
                </a:tc>
              </a:tr>
              <a:tr h="404813">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itchFamily="34" charset="0"/>
                          <a:ea typeface="ＭＳ Ｐゴシック" pitchFamily="34" charset="-128"/>
                        </a:rPr>
                        <a:t>Percentage</a:t>
                      </a: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itchFamily="34" charset="0"/>
                          <a:ea typeface="ＭＳ Ｐゴシック" pitchFamily="34" charset="-128"/>
                        </a:rPr>
                        <a:t>53.4%</a:t>
                      </a:r>
                      <a:endParaRPr kumimoji="0" lang="en-US" altLang="en-US" sz="1800" b="0" i="0" u="none" strike="noStrike" cap="none" normalizeH="0" baseline="0" smtClean="0">
                        <a:ln>
                          <a:noFill/>
                        </a:ln>
                        <a:solidFill>
                          <a:schemeClr val="tx1"/>
                        </a:solidFill>
                        <a:effectLst/>
                        <a:latin typeface="Calibri" pitchFamily="34" charset="0"/>
                        <a:ea typeface="ＭＳ Ｐゴシック" pitchFamily="34" charset="-128"/>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buFont typeface="Arial" charset="0"/>
                        <a:defRPr sz="28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defRPr sz="2400">
                          <a:solidFill>
                            <a:schemeClr val="tx1"/>
                          </a:solidFill>
                          <a:latin typeface="Arial" charset="0"/>
                          <a:ea typeface="Arial" charset="0"/>
                          <a:cs typeface="Arial" charset="0"/>
                        </a:defRPr>
                      </a:lvl2pPr>
                      <a:lvl3pPr marL="1143000" indent="-228600" eaLnBrk="0" hangingPunct="0">
                        <a:spcBef>
                          <a:spcPct val="20000"/>
                        </a:spcBef>
                        <a:buFont typeface="Arial" charset="0"/>
                        <a:defRPr sz="2000">
                          <a:solidFill>
                            <a:schemeClr val="tx1"/>
                          </a:solidFill>
                          <a:latin typeface="Arial" charset="0"/>
                          <a:ea typeface="Arial" charset="0"/>
                          <a:cs typeface="Arial" charset="0"/>
                        </a:defRPr>
                      </a:lvl3pPr>
                      <a:lvl4pPr marL="1600200" indent="-228600" eaLnBrk="0" hangingPunct="0">
                        <a:spcBef>
                          <a:spcPct val="20000"/>
                        </a:spcBef>
                        <a:buFont typeface="Arial" charset="0"/>
                        <a:defRPr>
                          <a:solidFill>
                            <a:schemeClr val="tx1"/>
                          </a:solidFill>
                          <a:latin typeface="Arial" charset="0"/>
                          <a:ea typeface="Arial" charset="0"/>
                          <a:cs typeface="Arial" charset="0"/>
                        </a:defRPr>
                      </a:lvl4pPr>
                      <a:lvl5pPr marL="2057400" indent="-228600" eaLnBrk="0" hangingPunct="0">
                        <a:spcBef>
                          <a:spcPct val="20000"/>
                        </a:spcBef>
                        <a:buFont typeface="Arial" charset="0"/>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buFont typeface="Arial" charset="0"/>
                        <a:defRPr>
                          <a:solidFill>
                            <a:schemeClr val="tx1"/>
                          </a:solidFill>
                          <a:latin typeface="Arial" charset="0"/>
                          <a:ea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itchFamily="34" charset="0"/>
                          <a:ea typeface="ＭＳ Ｐゴシック" pitchFamily="34" charset="-128"/>
                        </a:rPr>
                        <a:t>46.6%</a:t>
                      </a:r>
                    </a:p>
                  </a:txBody>
                  <a:tcPr anchor="ctr" horzOverflow="overflow">
                    <a:lnL>
                      <a:noFill/>
                    </a:lnL>
                    <a:lnR>
                      <a:noFill/>
                    </a:lnR>
                    <a:lnT>
                      <a:noFill/>
                    </a:lnT>
                    <a:lnB>
                      <a:noFill/>
                    </a:lnB>
                    <a:lnTlToBr>
                      <a:noFill/>
                    </a:lnTlToBr>
                    <a:lnBlToTr>
                      <a:noFill/>
                    </a:lnBlToTr>
                    <a:noFill/>
                  </a:tcPr>
                </a:tc>
              </a:tr>
            </a:tbl>
          </a:graphicData>
        </a:graphic>
      </p:graphicFrame>
    </p:spTree>
    <p:extLst>
      <p:ext uri="{BB962C8B-B14F-4D97-AF65-F5344CB8AC3E}">
        <p14:creationId xmlns:p14="http://schemas.microsoft.com/office/powerpoint/2010/main" val="8739551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452438"/>
            <a:ext cx="8229600" cy="1030287"/>
          </a:xfrm>
        </p:spPr>
        <p:txBody>
          <a:bodyPr>
            <a:normAutofit fontScale="90000"/>
          </a:bodyPr>
          <a:lstStyle/>
          <a:p>
            <a:r>
              <a:rPr lang="en-US" altLang="en-US" smtClean="0">
                <a:ea typeface="ＭＳ Ｐゴシック" pitchFamily="34" charset="-128"/>
              </a:rPr>
              <a:t>The XYZ Affair and </a:t>
            </a:r>
            <a:br>
              <a:rPr lang="en-US" altLang="en-US" smtClean="0">
                <a:ea typeface="ＭＳ Ｐゴシック" pitchFamily="34" charset="-128"/>
              </a:rPr>
            </a:br>
            <a:r>
              <a:rPr lang="en-US" altLang="en-US" smtClean="0">
                <a:ea typeface="ＭＳ Ｐゴシック" pitchFamily="34" charset="-128"/>
              </a:rPr>
              <a:t>Quasi-War with France</a:t>
            </a:r>
          </a:p>
        </p:txBody>
      </p:sp>
      <p:sp>
        <p:nvSpPr>
          <p:cNvPr id="40963" name="Rectangle 1"/>
          <p:cNvSpPr>
            <a:spLocks noGrp="1" noChangeArrowheads="1"/>
          </p:cNvSpPr>
          <p:nvPr>
            <p:ph idx="1"/>
          </p:nvPr>
        </p:nvSpPr>
        <p:spPr>
          <a:xfrm>
            <a:off x="457201" y="1593850"/>
            <a:ext cx="7772400" cy="4532313"/>
          </a:xfrm>
        </p:spPr>
        <p:txBody>
          <a:bodyPr/>
          <a:lstStyle/>
          <a:p>
            <a:pPr marL="0" indent="0">
              <a:buFont typeface="Arial" charset="0"/>
              <a:buNone/>
            </a:pPr>
            <a:r>
              <a:rPr lang="en-US" altLang="en-US" b="1" dirty="0" smtClean="0">
                <a:latin typeface="Arial" charset="0"/>
                <a:ea typeface="ＭＳ Ｐゴシック" pitchFamily="34" charset="-128"/>
                <a:cs typeface="Arial" charset="0"/>
              </a:rPr>
              <a:t>XYZ Affair – </a:t>
            </a:r>
            <a:r>
              <a:rPr lang="en-US" altLang="en-US" dirty="0" smtClean="0">
                <a:latin typeface="Arial" charset="0"/>
                <a:ea typeface="ＭＳ Ｐゴシック" pitchFamily="34" charset="-128"/>
                <a:cs typeface="Arial" charset="0"/>
              </a:rPr>
              <a:t>The furor created when Americans learned that three French officials, identified in diplomatic correspondence as “</a:t>
            </a:r>
            <a:r>
              <a:rPr lang="en-US" altLang="ja-JP" dirty="0" smtClean="0">
                <a:latin typeface="Arial" charset="0"/>
                <a:ea typeface="ＭＳ Ｐゴシック" pitchFamily="34" charset="-128"/>
                <a:cs typeface="Arial" charset="0"/>
              </a:rPr>
              <a:t>X,” “Y,” and “Z,” demanded a bribe from America’s diplomats as the price of beginning negotiations</a:t>
            </a:r>
            <a:endParaRPr lang="en-US" altLang="en-US" dirty="0" smtClean="0">
              <a:latin typeface="Arial" charset="0"/>
              <a:ea typeface="ＭＳ Ｐゴシック" pitchFamily="34" charset="-128"/>
              <a:cs typeface="Arial" charset="0"/>
            </a:endParaRPr>
          </a:p>
        </p:txBody>
      </p:sp>
    </p:spTree>
    <p:extLst>
      <p:ext uri="{BB962C8B-B14F-4D97-AF65-F5344CB8AC3E}">
        <p14:creationId xmlns:p14="http://schemas.microsoft.com/office/powerpoint/2010/main" val="74736502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452438"/>
            <a:ext cx="8229600" cy="1030287"/>
          </a:xfrm>
        </p:spPr>
        <p:txBody>
          <a:bodyPr/>
          <a:lstStyle/>
          <a:p>
            <a:r>
              <a:rPr lang="en-US" altLang="en-US" smtClean="0">
                <a:ea typeface="ＭＳ Ｐゴシック" pitchFamily="34" charset="-128"/>
              </a:rPr>
              <a:t>The Alien and Sedition Acts</a:t>
            </a:r>
          </a:p>
        </p:txBody>
      </p:sp>
      <p:sp>
        <p:nvSpPr>
          <p:cNvPr id="43011" name="Rectangle 1"/>
          <p:cNvSpPr>
            <a:spLocks noGrp="1" noChangeArrowheads="1"/>
          </p:cNvSpPr>
          <p:nvPr>
            <p:ph idx="1"/>
          </p:nvPr>
        </p:nvSpPr>
        <p:spPr>
          <a:xfrm>
            <a:off x="457200" y="1593850"/>
            <a:ext cx="8229600" cy="4532313"/>
          </a:xfrm>
        </p:spPr>
        <p:txBody>
          <a:bodyPr/>
          <a:lstStyle/>
          <a:p>
            <a:pPr marL="0" indent="0">
              <a:buFont typeface="Arial" charset="0"/>
              <a:buNone/>
            </a:pPr>
            <a:r>
              <a:rPr lang="en-US" altLang="en-US" b="1" smtClean="0">
                <a:latin typeface="Arial" charset="0"/>
                <a:ea typeface="ＭＳ Ｐゴシック" pitchFamily="34" charset="-128"/>
                <a:cs typeface="Arial" charset="0"/>
              </a:rPr>
              <a:t>Alien and Sedition Acts – </a:t>
            </a:r>
            <a:r>
              <a:rPr lang="en-US" altLang="en-US" smtClean="0">
                <a:latin typeface="Arial" charset="0"/>
                <a:ea typeface="ＭＳ Ｐゴシック" pitchFamily="34" charset="-128"/>
                <a:cs typeface="Arial" charset="0"/>
              </a:rPr>
              <a:t>Four laws designed to protect America from the danger of foreign and domestic subversion. The first three, the Alien laws, dealt with immigration and naturalization. The Sedition Act criminalized criticism of the federal government.</a:t>
            </a:r>
          </a:p>
        </p:txBody>
      </p:sp>
    </p:spTree>
    <p:extLst>
      <p:ext uri="{BB962C8B-B14F-4D97-AF65-F5344CB8AC3E}">
        <p14:creationId xmlns:p14="http://schemas.microsoft.com/office/powerpoint/2010/main" val="268179028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52438"/>
            <a:ext cx="8229600" cy="1030287"/>
          </a:xfrm>
        </p:spPr>
        <p:txBody>
          <a:bodyPr/>
          <a:lstStyle/>
          <a:p>
            <a:r>
              <a:rPr lang="en-US" altLang="en-US" smtClean="0">
                <a:ea typeface="ＭＳ Ｐゴシック" pitchFamily="34" charset="-128"/>
              </a:rPr>
              <a:t>The Alien and Sedition Acts</a:t>
            </a:r>
          </a:p>
        </p:txBody>
      </p:sp>
      <p:sp>
        <p:nvSpPr>
          <p:cNvPr id="44035" name="Rectangle 1"/>
          <p:cNvSpPr>
            <a:spLocks noGrp="1" noChangeArrowheads="1"/>
          </p:cNvSpPr>
          <p:nvPr>
            <p:ph idx="1"/>
          </p:nvPr>
        </p:nvSpPr>
        <p:spPr>
          <a:xfrm>
            <a:off x="457200" y="1593850"/>
            <a:ext cx="7010400" cy="4532313"/>
          </a:xfrm>
        </p:spPr>
        <p:txBody>
          <a:bodyPr/>
          <a:lstStyle/>
          <a:p>
            <a:pPr marL="0" indent="0">
              <a:buFont typeface="Arial" charset="0"/>
              <a:buNone/>
            </a:pPr>
            <a:r>
              <a:rPr lang="en-US" altLang="en-US" b="1" dirty="0" smtClean="0">
                <a:latin typeface="Arial" charset="0"/>
                <a:ea typeface="ＭＳ Ｐゴシック" pitchFamily="34" charset="-128"/>
                <a:cs typeface="Arial" charset="0"/>
              </a:rPr>
              <a:t>States’ </a:t>
            </a:r>
            <a:r>
              <a:rPr lang="en-US" altLang="ja-JP" b="1" dirty="0" smtClean="0">
                <a:latin typeface="Arial" charset="0"/>
                <a:ea typeface="ＭＳ Ｐゴシック" pitchFamily="34" charset="-128"/>
                <a:cs typeface="Arial" charset="0"/>
              </a:rPr>
              <a:t>rights – </a:t>
            </a:r>
            <a:r>
              <a:rPr lang="en-US" altLang="ja-JP" dirty="0" smtClean="0">
                <a:latin typeface="Arial" charset="0"/>
                <a:ea typeface="ＭＳ Ｐゴシック" pitchFamily="34" charset="-128"/>
                <a:cs typeface="Arial" charset="0"/>
              </a:rPr>
              <a:t>The theory that the Constitution was a compact among the states and that the individual states retained the right to judge when the federal government’s actions were unconstitutional</a:t>
            </a:r>
            <a:endParaRPr lang="en-US" altLang="en-US" dirty="0" smtClean="0">
              <a:latin typeface="Arial" charset="0"/>
              <a:ea typeface="ＭＳ Ｐゴシック" pitchFamily="34" charset="-128"/>
              <a:cs typeface="Arial" charset="0"/>
            </a:endParaRPr>
          </a:p>
        </p:txBody>
      </p:sp>
    </p:spTree>
    <p:extLst>
      <p:ext uri="{BB962C8B-B14F-4D97-AF65-F5344CB8AC3E}">
        <p14:creationId xmlns:p14="http://schemas.microsoft.com/office/powerpoint/2010/main" val="219084464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a:off x="0" y="274638"/>
            <a:ext cx="7620000" cy="1143000"/>
          </a:xfrm>
        </p:spPr>
        <p:txBody>
          <a:bodyPr/>
          <a:lstStyle/>
          <a:p>
            <a:r>
              <a:rPr lang="en-US" altLang="en-US" smtClean="0">
                <a:ea typeface="ＭＳ Ｐゴシック" pitchFamily="34" charset="-128"/>
              </a:rPr>
              <a:t>Introducing States’ Rights</a:t>
            </a:r>
          </a:p>
        </p:txBody>
      </p:sp>
      <p:sp>
        <p:nvSpPr>
          <p:cNvPr id="45059" name="Rectangle 5"/>
          <p:cNvSpPr>
            <a:spLocks noGrp="1" noChangeArrowheads="1"/>
          </p:cNvSpPr>
          <p:nvPr>
            <p:ph type="body" sz="half" idx="4294967295"/>
          </p:nvPr>
        </p:nvSpPr>
        <p:spPr>
          <a:xfrm>
            <a:off x="5559425" y="1447800"/>
            <a:ext cx="2670175" cy="5105400"/>
          </a:xfrm>
        </p:spPr>
        <p:txBody>
          <a:bodyPr>
            <a:normAutofit fontScale="92500" lnSpcReduction="10000"/>
          </a:bodyPr>
          <a:lstStyle/>
          <a:p>
            <a:pPr>
              <a:lnSpc>
                <a:spcPct val="90000"/>
              </a:lnSpc>
            </a:pPr>
            <a:r>
              <a:rPr lang="en-US" altLang="en-US" sz="2600" dirty="0" smtClean="0">
                <a:latin typeface="Arial" charset="0"/>
                <a:ea typeface="ＭＳ Ｐゴシック" pitchFamily="34" charset="-128"/>
                <a:cs typeface="Arial" charset="0"/>
              </a:rPr>
              <a:t>Virginia and Kentucky Resolutions</a:t>
            </a:r>
          </a:p>
          <a:p>
            <a:pPr>
              <a:lnSpc>
                <a:spcPct val="90000"/>
              </a:lnSpc>
              <a:buFont typeface="Arial" charset="0"/>
              <a:buNone/>
            </a:pPr>
            <a:r>
              <a:rPr lang="en-US" altLang="en-US" sz="2200" dirty="0" smtClean="0">
                <a:latin typeface="Arial" charset="0"/>
                <a:ea typeface="ＭＳ Ｐゴシック" pitchFamily="34" charset="-128"/>
                <a:cs typeface="Arial" charset="0"/>
              </a:rPr>
              <a:t>	-Madison/Jefferson looked to state legislature for remedy</a:t>
            </a:r>
          </a:p>
          <a:p>
            <a:pPr>
              <a:lnSpc>
                <a:spcPct val="90000"/>
              </a:lnSpc>
              <a:buFont typeface="Arial" charset="0"/>
              <a:buNone/>
            </a:pPr>
            <a:endParaRPr lang="en-US" altLang="en-US" sz="2200" dirty="0" smtClean="0">
              <a:latin typeface="Arial" charset="0"/>
              <a:ea typeface="ＭＳ Ｐゴシック" pitchFamily="34" charset="-128"/>
              <a:cs typeface="Arial" charset="0"/>
            </a:endParaRPr>
          </a:p>
          <a:p>
            <a:pPr>
              <a:lnSpc>
                <a:spcPct val="90000"/>
              </a:lnSpc>
              <a:buFont typeface="Arial" charset="0"/>
              <a:buNone/>
            </a:pPr>
            <a:r>
              <a:rPr lang="en-US" altLang="en-US" sz="2200" dirty="0" smtClean="0">
                <a:latin typeface="Arial" charset="0"/>
                <a:ea typeface="ＭＳ Ｐゴシック" pitchFamily="34" charset="-128"/>
                <a:cs typeface="Arial" charset="0"/>
              </a:rPr>
              <a:t>	-Declared acts to be void and of no force</a:t>
            </a:r>
          </a:p>
          <a:p>
            <a:pPr>
              <a:lnSpc>
                <a:spcPct val="90000"/>
              </a:lnSpc>
              <a:buFont typeface="Arial" charset="0"/>
              <a:buNone/>
            </a:pPr>
            <a:endParaRPr lang="en-US" altLang="en-US" sz="2200" dirty="0" smtClean="0">
              <a:latin typeface="Arial" charset="0"/>
              <a:ea typeface="ＭＳ Ｐゴシック" pitchFamily="34" charset="-128"/>
              <a:cs typeface="Arial" charset="0"/>
            </a:endParaRPr>
          </a:p>
          <a:p>
            <a:pPr>
              <a:lnSpc>
                <a:spcPct val="90000"/>
              </a:lnSpc>
              <a:buFont typeface="Arial" charset="0"/>
              <a:buNone/>
            </a:pPr>
            <a:r>
              <a:rPr lang="en-US" altLang="en-US" sz="2200" dirty="0" smtClean="0">
                <a:latin typeface="Arial" charset="0"/>
                <a:ea typeface="ＭＳ Ｐゴシック" pitchFamily="34" charset="-128"/>
                <a:cs typeface="Arial" charset="0"/>
              </a:rPr>
              <a:t>	-formulated a states’ rights interpretation of the Constitution</a:t>
            </a:r>
          </a:p>
        </p:txBody>
      </p:sp>
      <p:pic>
        <p:nvPicPr>
          <p:cNvPr id="45060" name="Picture 9" descr="Photograph:James Madison, detail of an oil painting by Asher B. Durand, 1833; in the collection of The …">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447800"/>
            <a:ext cx="4191000" cy="245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1" name="Picture 11" descr="Photograph:Thomas Jefferson, portrait by an anonymous artist, 19th century; in the National Museum of …">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3935413"/>
            <a:ext cx="4191000" cy="238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645080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452438"/>
            <a:ext cx="8229600" cy="1030287"/>
          </a:xfrm>
        </p:spPr>
        <p:txBody>
          <a:bodyPr/>
          <a:lstStyle/>
          <a:p>
            <a:r>
              <a:rPr lang="en-US" altLang="en-US" smtClean="0">
                <a:ea typeface="ＭＳ Ｐゴシック" pitchFamily="34" charset="-128"/>
              </a:rPr>
              <a:t>The Disputed Election of 1800</a:t>
            </a:r>
          </a:p>
        </p:txBody>
      </p:sp>
      <p:sp>
        <p:nvSpPr>
          <p:cNvPr id="46083" name="Rectangle 1"/>
          <p:cNvSpPr>
            <a:spLocks noGrp="1" noChangeArrowheads="1"/>
          </p:cNvSpPr>
          <p:nvPr>
            <p:ph idx="1"/>
          </p:nvPr>
        </p:nvSpPr>
        <p:spPr>
          <a:xfrm>
            <a:off x="457200" y="1593850"/>
            <a:ext cx="7315200" cy="4532313"/>
          </a:xfrm>
        </p:spPr>
        <p:txBody>
          <a:bodyPr/>
          <a:lstStyle/>
          <a:p>
            <a:pPr marL="0" indent="0">
              <a:spcAft>
                <a:spcPts val="600"/>
              </a:spcAft>
              <a:buFont typeface="Arial" charset="0"/>
              <a:buNone/>
            </a:pPr>
            <a:r>
              <a:rPr lang="en-US" altLang="en-US" dirty="0" smtClean="0">
                <a:latin typeface="Arial" charset="0"/>
                <a:ea typeface="ＭＳ Ｐゴシック" pitchFamily="34" charset="-128"/>
                <a:cs typeface="Arial" charset="0"/>
              </a:rPr>
              <a:t>Why did the Federalist political cartoon show Jefferson about to burn the Constitution? </a:t>
            </a:r>
          </a:p>
        </p:txBody>
      </p:sp>
    </p:spTree>
    <p:extLst>
      <p:ext uri="{BB962C8B-B14F-4D97-AF65-F5344CB8AC3E}">
        <p14:creationId xmlns:p14="http://schemas.microsoft.com/office/powerpoint/2010/main" val="309919446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3" descr="M06_KEEN6879_01_SE_C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17500"/>
            <a:ext cx="5181600" cy="5894388"/>
          </a:xfrm>
          <a:prstGeom prst="rect">
            <a:avLst/>
          </a:prstGeom>
          <a:noFill/>
          <a:ln w="38100">
            <a:solidFill>
              <a:srgbClr val="9BB23D"/>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07759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4" descr="Keene Line Art_Page_0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4863" y="347663"/>
            <a:ext cx="4994275" cy="5834062"/>
          </a:xfrm>
          <a:prstGeom prst="rect">
            <a:avLst/>
          </a:prstGeom>
          <a:noFill/>
          <a:ln w="38100">
            <a:solidFill>
              <a:srgbClr val="9BB23D"/>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87420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TotalTime>
  <Words>461</Words>
  <Application>Microsoft Office PowerPoint</Application>
  <PresentationFormat>On-screen Show (4:3)</PresentationFormat>
  <Paragraphs>81</Paragraphs>
  <Slides>13</Slides>
  <Notes>7</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Adjacency</vt:lpstr>
      <vt:lpstr>John Adams and the Election of 1800</vt:lpstr>
      <vt:lpstr>PowerPoint Presentation</vt:lpstr>
      <vt:lpstr>The XYZ Affair and  Quasi-War with France</vt:lpstr>
      <vt:lpstr>The Alien and Sedition Acts</vt:lpstr>
      <vt:lpstr>The Alien and Sedition Acts</vt:lpstr>
      <vt:lpstr>Introducing States’ Rights</vt:lpstr>
      <vt:lpstr>The Disputed Election of 1800</vt:lpstr>
      <vt:lpstr>PowerPoint Presentation</vt:lpstr>
      <vt:lpstr>PowerPoint Presentation</vt:lpstr>
      <vt:lpstr>Political  - “Revolution of 1800”</vt:lpstr>
      <vt:lpstr>Political – “Revolution of 1800”</vt:lpstr>
      <vt:lpstr>    Further Reading</vt:lpstr>
      <vt:lpstr>Further Reading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Adams and the Election of 1800</dc:title>
  <dc:creator>Syosset CSD</dc:creator>
  <cp:lastModifiedBy>Dennis Urban</cp:lastModifiedBy>
  <cp:revision>1</cp:revision>
  <dcterms:created xsi:type="dcterms:W3CDTF">2014-10-07T11:37:32Z</dcterms:created>
  <dcterms:modified xsi:type="dcterms:W3CDTF">2014-10-09T15:45:25Z</dcterms:modified>
</cp:coreProperties>
</file>